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4"/>
  </p:notesMasterIdLst>
  <p:sldIdLst>
    <p:sldId id="257" r:id="rId2"/>
    <p:sldId id="258" r:id="rId3"/>
    <p:sldId id="259" r:id="rId4"/>
    <p:sldId id="260" r:id="rId5"/>
    <p:sldId id="261" r:id="rId6"/>
    <p:sldId id="262" r:id="rId7"/>
    <p:sldId id="263" r:id="rId8"/>
    <p:sldId id="264" r:id="rId9"/>
    <p:sldId id="265" r:id="rId10"/>
    <p:sldId id="267" r:id="rId11"/>
    <p:sldId id="268" r:id="rId12"/>
    <p:sldId id="269"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06"/>
    <p:restoredTop sz="91139" autoAdjust="0"/>
  </p:normalViewPr>
  <p:slideViewPr>
    <p:cSldViewPr snapToGrid="0" snapToObjects="1" showGuides="1">
      <p:cViewPr varScale="1">
        <p:scale>
          <a:sx n="74" d="100"/>
          <a:sy n="74" d="100"/>
        </p:scale>
        <p:origin x="552" y="60"/>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E1C0B5F-52A2-9B41-BFC5-0DB07FB9AB12}" type="datetimeFigureOut">
              <a:t>4/6/2021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A562550-18CA-7044-928A-C2BA61ADA879}" type="slidenum">
              <a:t>‹#›</a:t>
            </a:fld>
            <a:endParaRPr lang="en-US"/>
          </a:p>
        </p:txBody>
      </p:sp>
    </p:spTree>
    <p:extLst>
      <p:ext uri="{BB962C8B-B14F-4D97-AF65-F5344CB8AC3E}">
        <p14:creationId xmlns:p14="http://schemas.microsoft.com/office/powerpoint/2010/main" val="209959002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9A562550-18CA-7044-928A-C2BA61ADA879}" type="slidenum">
              <a:rPr lang="uk-UA"/>
              <a:t>10</a:t>
            </a:fld>
            <a:endParaRPr lang="uk-UA"/>
          </a:p>
        </p:txBody>
      </p:sp>
    </p:spTree>
    <p:extLst>
      <p:ext uri="{BB962C8B-B14F-4D97-AF65-F5344CB8AC3E}">
        <p14:creationId xmlns:p14="http://schemas.microsoft.com/office/powerpoint/2010/main" val="46794387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538D40-5FFF-B94A-B73C-AEEAA71DAB07}" type="datetimeFigureOut">
              <a:t>4/6/2021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58FA747-8BCC-E04F-A27E-63F1BAAF02EC}" type="slidenum">
              <a:t>‹#›</a:t>
            </a:fld>
            <a:endParaRPr lang="en-US"/>
          </a:p>
        </p:txBody>
      </p:sp>
    </p:spTree>
    <p:extLst>
      <p:ext uri="{BB962C8B-B14F-4D97-AF65-F5344CB8AC3E}">
        <p14:creationId xmlns:p14="http://schemas.microsoft.com/office/powerpoint/2010/main" val="193723411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8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1"/>
            <a:ext cx="6096000" cy="6858001"/>
          </a:xfrm>
          <a:custGeom>
            <a:avLst/>
            <a:gdLst>
              <a:gd name="connsiteX0" fmla="*/ 0 w 6096000"/>
              <a:gd name="connsiteY0" fmla="*/ 0 h 6858001"/>
              <a:gd name="connsiteX1" fmla="*/ 6096000 w 6096000"/>
              <a:gd name="connsiteY1" fmla="*/ 0 h 6858001"/>
              <a:gd name="connsiteX2" fmla="*/ 6096000 w 6096000"/>
              <a:gd name="connsiteY2" fmla="*/ 6858001 h 6858001"/>
              <a:gd name="connsiteX3" fmla="*/ 0 w 6096000"/>
              <a:gd name="connsiteY3" fmla="*/ 6858001 h 6858001"/>
            </a:gdLst>
            <a:ahLst/>
            <a:cxnLst>
              <a:cxn ang="0">
                <a:pos x="connsiteX0" y="connsiteY0"/>
              </a:cxn>
              <a:cxn ang="0">
                <a:pos x="connsiteX1" y="connsiteY1"/>
              </a:cxn>
              <a:cxn ang="0">
                <a:pos x="connsiteX2" y="connsiteY2"/>
              </a:cxn>
              <a:cxn ang="0">
                <a:pos x="connsiteX3" y="connsiteY3"/>
              </a:cxn>
            </a:cxnLst>
            <a:rect l="l" t="t" r="r" b="b"/>
            <a:pathLst>
              <a:path w="6096000" h="6858001">
                <a:moveTo>
                  <a:pt x="0" y="0"/>
                </a:moveTo>
                <a:lnTo>
                  <a:pt x="6096000" y="0"/>
                </a:lnTo>
                <a:lnTo>
                  <a:pt x="6096000" y="6858001"/>
                </a:lnTo>
                <a:lnTo>
                  <a:pt x="0" y="6858001"/>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55937412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9_Custom Layout">
    <p:spTree>
      <p:nvGrpSpPr>
        <p:cNvPr id="1" name=""/>
        <p:cNvGrpSpPr/>
        <p:nvPr/>
      </p:nvGrpSpPr>
      <p:grpSpPr>
        <a:xfrm>
          <a:off x="0" y="0"/>
          <a:ext cx="0" cy="0"/>
          <a:chOff x="0" y="0"/>
          <a:chExt cx="0" cy="0"/>
        </a:xfrm>
      </p:grpSpPr>
      <p:sp>
        <p:nvSpPr>
          <p:cNvPr id="8" name="Picture Placeholder 7"/>
          <p:cNvSpPr>
            <a:spLocks noGrp="1"/>
          </p:cNvSpPr>
          <p:nvPr>
            <p:ph type="pic" sz="quarter" idx="10"/>
          </p:nvPr>
        </p:nvSpPr>
        <p:spPr>
          <a:xfrm>
            <a:off x="5318448" y="2914261"/>
            <a:ext cx="5861697" cy="3962400"/>
          </a:xfrm>
          <a:custGeom>
            <a:avLst/>
            <a:gdLst>
              <a:gd name="connsiteX0" fmla="*/ 0 w 5861697"/>
              <a:gd name="connsiteY0" fmla="*/ 0 h 3962400"/>
              <a:gd name="connsiteX1" fmla="*/ 5861697 w 5861697"/>
              <a:gd name="connsiteY1" fmla="*/ 0 h 3962400"/>
              <a:gd name="connsiteX2" fmla="*/ 5861697 w 5861697"/>
              <a:gd name="connsiteY2" fmla="*/ 3962400 h 3962400"/>
              <a:gd name="connsiteX3" fmla="*/ 0 w 5861697"/>
              <a:gd name="connsiteY3" fmla="*/ 3962400 h 3962400"/>
            </a:gdLst>
            <a:ahLst/>
            <a:cxnLst>
              <a:cxn ang="0">
                <a:pos x="connsiteX0" y="connsiteY0"/>
              </a:cxn>
              <a:cxn ang="0">
                <a:pos x="connsiteX1" y="connsiteY1"/>
              </a:cxn>
              <a:cxn ang="0">
                <a:pos x="connsiteX2" y="connsiteY2"/>
              </a:cxn>
              <a:cxn ang="0">
                <a:pos x="connsiteX3" y="connsiteY3"/>
              </a:cxn>
            </a:cxnLst>
            <a:rect l="l" t="t" r="r" b="b"/>
            <a:pathLst>
              <a:path w="5861697" h="3962400">
                <a:moveTo>
                  <a:pt x="0" y="0"/>
                </a:moveTo>
                <a:lnTo>
                  <a:pt x="5861697" y="0"/>
                </a:lnTo>
                <a:lnTo>
                  <a:pt x="5861697" y="3962400"/>
                </a:lnTo>
                <a:lnTo>
                  <a:pt x="0" y="39624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26850089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0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6445381" y="-18660"/>
            <a:ext cx="3286447" cy="3447660"/>
          </a:xfrm>
          <a:custGeom>
            <a:avLst/>
            <a:gdLst>
              <a:gd name="connsiteX0" fmla="*/ 0 w 3286447"/>
              <a:gd name="connsiteY0" fmla="*/ 0 h 3447660"/>
              <a:gd name="connsiteX1" fmla="*/ 3286447 w 3286447"/>
              <a:gd name="connsiteY1" fmla="*/ 0 h 3447660"/>
              <a:gd name="connsiteX2" fmla="*/ 3286447 w 3286447"/>
              <a:gd name="connsiteY2" fmla="*/ 3447660 h 3447660"/>
              <a:gd name="connsiteX3" fmla="*/ 0 w 3286447"/>
              <a:gd name="connsiteY3" fmla="*/ 3447660 h 3447660"/>
            </a:gdLst>
            <a:ahLst/>
            <a:cxnLst>
              <a:cxn ang="0">
                <a:pos x="connsiteX0" y="connsiteY0"/>
              </a:cxn>
              <a:cxn ang="0">
                <a:pos x="connsiteX1" y="connsiteY1"/>
              </a:cxn>
              <a:cxn ang="0">
                <a:pos x="connsiteX2" y="connsiteY2"/>
              </a:cxn>
              <a:cxn ang="0">
                <a:pos x="connsiteX3" y="connsiteY3"/>
              </a:cxn>
            </a:cxnLst>
            <a:rect l="l" t="t" r="r" b="b"/>
            <a:pathLst>
              <a:path w="3286447" h="3447660">
                <a:moveTo>
                  <a:pt x="0" y="0"/>
                </a:moveTo>
                <a:lnTo>
                  <a:pt x="3286447" y="0"/>
                </a:lnTo>
                <a:lnTo>
                  <a:pt x="3286447" y="3447660"/>
                </a:lnTo>
                <a:lnTo>
                  <a:pt x="0" y="344766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8905553" y="3429000"/>
            <a:ext cx="3286447" cy="3447660"/>
          </a:xfrm>
          <a:custGeom>
            <a:avLst/>
            <a:gdLst>
              <a:gd name="connsiteX0" fmla="*/ 0 w 3286447"/>
              <a:gd name="connsiteY0" fmla="*/ 0 h 3447660"/>
              <a:gd name="connsiteX1" fmla="*/ 3286447 w 3286447"/>
              <a:gd name="connsiteY1" fmla="*/ 0 h 3447660"/>
              <a:gd name="connsiteX2" fmla="*/ 3286447 w 3286447"/>
              <a:gd name="connsiteY2" fmla="*/ 3447660 h 3447660"/>
              <a:gd name="connsiteX3" fmla="*/ 0 w 3286447"/>
              <a:gd name="connsiteY3" fmla="*/ 3447660 h 3447660"/>
            </a:gdLst>
            <a:ahLst/>
            <a:cxnLst>
              <a:cxn ang="0">
                <a:pos x="connsiteX0" y="connsiteY0"/>
              </a:cxn>
              <a:cxn ang="0">
                <a:pos x="connsiteX1" y="connsiteY1"/>
              </a:cxn>
              <a:cxn ang="0">
                <a:pos x="connsiteX2" y="connsiteY2"/>
              </a:cxn>
              <a:cxn ang="0">
                <a:pos x="connsiteX3" y="connsiteY3"/>
              </a:cxn>
            </a:cxnLst>
            <a:rect l="l" t="t" r="r" b="b"/>
            <a:pathLst>
              <a:path w="3286447" h="3447660">
                <a:moveTo>
                  <a:pt x="0" y="0"/>
                </a:moveTo>
                <a:lnTo>
                  <a:pt x="3286447" y="0"/>
                </a:lnTo>
                <a:lnTo>
                  <a:pt x="3286447" y="3447660"/>
                </a:lnTo>
                <a:lnTo>
                  <a:pt x="0" y="344766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5428579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1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1" y="1"/>
            <a:ext cx="2183088" cy="2290177"/>
          </a:xfrm>
          <a:custGeom>
            <a:avLst/>
            <a:gdLst>
              <a:gd name="connsiteX0" fmla="*/ 0 w 2183088"/>
              <a:gd name="connsiteY0" fmla="*/ 0 h 2290177"/>
              <a:gd name="connsiteX1" fmla="*/ 2183088 w 2183088"/>
              <a:gd name="connsiteY1" fmla="*/ 0 h 2290177"/>
              <a:gd name="connsiteX2" fmla="*/ 2183088 w 2183088"/>
              <a:gd name="connsiteY2" fmla="*/ 2290177 h 2290177"/>
              <a:gd name="connsiteX3" fmla="*/ 0 w 2183088"/>
              <a:gd name="connsiteY3" fmla="*/ 2290177 h 2290177"/>
            </a:gdLst>
            <a:ahLst/>
            <a:cxnLst>
              <a:cxn ang="0">
                <a:pos x="connsiteX0" y="connsiteY0"/>
              </a:cxn>
              <a:cxn ang="0">
                <a:pos x="connsiteX1" y="connsiteY1"/>
              </a:cxn>
              <a:cxn ang="0">
                <a:pos x="connsiteX2" y="connsiteY2"/>
              </a:cxn>
              <a:cxn ang="0">
                <a:pos x="connsiteX3" y="connsiteY3"/>
              </a:cxn>
            </a:cxnLst>
            <a:rect l="l" t="t" r="r" b="b"/>
            <a:pathLst>
              <a:path w="2183088" h="2290177">
                <a:moveTo>
                  <a:pt x="0" y="0"/>
                </a:moveTo>
                <a:lnTo>
                  <a:pt x="2183088" y="0"/>
                </a:lnTo>
                <a:lnTo>
                  <a:pt x="2183088" y="2290177"/>
                </a:lnTo>
                <a:lnTo>
                  <a:pt x="0" y="2290177"/>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2" name="Picture Placeholder 11"/>
          <p:cNvSpPr>
            <a:spLocks noGrp="1"/>
          </p:cNvSpPr>
          <p:nvPr>
            <p:ph type="pic" sz="quarter" idx="11"/>
          </p:nvPr>
        </p:nvSpPr>
        <p:spPr>
          <a:xfrm>
            <a:off x="2183089" y="2283912"/>
            <a:ext cx="2183088" cy="2290177"/>
          </a:xfrm>
          <a:custGeom>
            <a:avLst/>
            <a:gdLst>
              <a:gd name="connsiteX0" fmla="*/ 0 w 2183088"/>
              <a:gd name="connsiteY0" fmla="*/ 0 h 2290177"/>
              <a:gd name="connsiteX1" fmla="*/ 2183088 w 2183088"/>
              <a:gd name="connsiteY1" fmla="*/ 0 h 2290177"/>
              <a:gd name="connsiteX2" fmla="*/ 2183088 w 2183088"/>
              <a:gd name="connsiteY2" fmla="*/ 2290177 h 2290177"/>
              <a:gd name="connsiteX3" fmla="*/ 0 w 2183088"/>
              <a:gd name="connsiteY3" fmla="*/ 2290177 h 2290177"/>
            </a:gdLst>
            <a:ahLst/>
            <a:cxnLst>
              <a:cxn ang="0">
                <a:pos x="connsiteX0" y="connsiteY0"/>
              </a:cxn>
              <a:cxn ang="0">
                <a:pos x="connsiteX1" y="connsiteY1"/>
              </a:cxn>
              <a:cxn ang="0">
                <a:pos x="connsiteX2" y="connsiteY2"/>
              </a:cxn>
              <a:cxn ang="0">
                <a:pos x="connsiteX3" y="connsiteY3"/>
              </a:cxn>
            </a:cxnLst>
            <a:rect l="l" t="t" r="r" b="b"/>
            <a:pathLst>
              <a:path w="2183088" h="2290177">
                <a:moveTo>
                  <a:pt x="0" y="0"/>
                </a:moveTo>
                <a:lnTo>
                  <a:pt x="2183088" y="0"/>
                </a:lnTo>
                <a:lnTo>
                  <a:pt x="2183088" y="2290177"/>
                </a:lnTo>
                <a:lnTo>
                  <a:pt x="0" y="2290177"/>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4" name="Picture Placeholder 13"/>
          <p:cNvSpPr>
            <a:spLocks noGrp="1"/>
          </p:cNvSpPr>
          <p:nvPr>
            <p:ph type="pic" sz="quarter" idx="12"/>
          </p:nvPr>
        </p:nvSpPr>
        <p:spPr>
          <a:xfrm>
            <a:off x="4366177" y="4567823"/>
            <a:ext cx="2183088" cy="2290177"/>
          </a:xfrm>
          <a:custGeom>
            <a:avLst/>
            <a:gdLst>
              <a:gd name="connsiteX0" fmla="*/ 0 w 2183088"/>
              <a:gd name="connsiteY0" fmla="*/ 0 h 2290177"/>
              <a:gd name="connsiteX1" fmla="*/ 2183088 w 2183088"/>
              <a:gd name="connsiteY1" fmla="*/ 0 h 2290177"/>
              <a:gd name="connsiteX2" fmla="*/ 2183088 w 2183088"/>
              <a:gd name="connsiteY2" fmla="*/ 2290177 h 2290177"/>
              <a:gd name="connsiteX3" fmla="*/ 0 w 2183088"/>
              <a:gd name="connsiteY3" fmla="*/ 2290177 h 2290177"/>
            </a:gdLst>
            <a:ahLst/>
            <a:cxnLst>
              <a:cxn ang="0">
                <a:pos x="connsiteX0" y="connsiteY0"/>
              </a:cxn>
              <a:cxn ang="0">
                <a:pos x="connsiteX1" y="connsiteY1"/>
              </a:cxn>
              <a:cxn ang="0">
                <a:pos x="connsiteX2" y="connsiteY2"/>
              </a:cxn>
              <a:cxn ang="0">
                <a:pos x="connsiteX3" y="connsiteY3"/>
              </a:cxn>
            </a:cxnLst>
            <a:rect l="l" t="t" r="r" b="b"/>
            <a:pathLst>
              <a:path w="2183088" h="2290177">
                <a:moveTo>
                  <a:pt x="0" y="0"/>
                </a:moveTo>
                <a:lnTo>
                  <a:pt x="2183088" y="0"/>
                </a:lnTo>
                <a:lnTo>
                  <a:pt x="2183088" y="2290177"/>
                </a:lnTo>
                <a:lnTo>
                  <a:pt x="0" y="2290177"/>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23676884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2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0"/>
            <a:ext cx="3286447" cy="3447660"/>
          </a:xfrm>
          <a:custGeom>
            <a:avLst/>
            <a:gdLst>
              <a:gd name="connsiteX0" fmla="*/ 0 w 3286447"/>
              <a:gd name="connsiteY0" fmla="*/ 0 h 3447660"/>
              <a:gd name="connsiteX1" fmla="*/ 3286447 w 3286447"/>
              <a:gd name="connsiteY1" fmla="*/ 0 h 3447660"/>
              <a:gd name="connsiteX2" fmla="*/ 3286447 w 3286447"/>
              <a:gd name="connsiteY2" fmla="*/ 3447660 h 3447660"/>
              <a:gd name="connsiteX3" fmla="*/ 0 w 3286447"/>
              <a:gd name="connsiteY3" fmla="*/ 3447660 h 3447660"/>
            </a:gdLst>
            <a:ahLst/>
            <a:cxnLst>
              <a:cxn ang="0">
                <a:pos x="connsiteX0" y="connsiteY0"/>
              </a:cxn>
              <a:cxn ang="0">
                <a:pos x="connsiteX1" y="connsiteY1"/>
              </a:cxn>
              <a:cxn ang="0">
                <a:pos x="connsiteX2" y="connsiteY2"/>
              </a:cxn>
              <a:cxn ang="0">
                <a:pos x="connsiteX3" y="connsiteY3"/>
              </a:cxn>
            </a:cxnLst>
            <a:rect l="l" t="t" r="r" b="b"/>
            <a:pathLst>
              <a:path w="3286447" h="3447660">
                <a:moveTo>
                  <a:pt x="0" y="0"/>
                </a:moveTo>
                <a:lnTo>
                  <a:pt x="3286447" y="0"/>
                </a:lnTo>
                <a:lnTo>
                  <a:pt x="3286447" y="3447660"/>
                </a:lnTo>
                <a:lnTo>
                  <a:pt x="0" y="344766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8905553" y="3429000"/>
            <a:ext cx="3286447" cy="3447660"/>
          </a:xfrm>
          <a:custGeom>
            <a:avLst/>
            <a:gdLst>
              <a:gd name="connsiteX0" fmla="*/ 0 w 3286447"/>
              <a:gd name="connsiteY0" fmla="*/ 0 h 3447660"/>
              <a:gd name="connsiteX1" fmla="*/ 3286447 w 3286447"/>
              <a:gd name="connsiteY1" fmla="*/ 0 h 3447660"/>
              <a:gd name="connsiteX2" fmla="*/ 3286447 w 3286447"/>
              <a:gd name="connsiteY2" fmla="*/ 3447660 h 3447660"/>
              <a:gd name="connsiteX3" fmla="*/ 0 w 3286447"/>
              <a:gd name="connsiteY3" fmla="*/ 3447660 h 3447660"/>
            </a:gdLst>
            <a:ahLst/>
            <a:cxnLst>
              <a:cxn ang="0">
                <a:pos x="connsiteX0" y="connsiteY0"/>
              </a:cxn>
              <a:cxn ang="0">
                <a:pos x="connsiteX1" y="connsiteY1"/>
              </a:cxn>
              <a:cxn ang="0">
                <a:pos x="connsiteX2" y="connsiteY2"/>
              </a:cxn>
              <a:cxn ang="0">
                <a:pos x="connsiteX3" y="connsiteY3"/>
              </a:cxn>
            </a:cxnLst>
            <a:rect l="l" t="t" r="r" b="b"/>
            <a:pathLst>
              <a:path w="3286447" h="3447660">
                <a:moveTo>
                  <a:pt x="0" y="0"/>
                </a:moveTo>
                <a:lnTo>
                  <a:pt x="3286447" y="0"/>
                </a:lnTo>
                <a:lnTo>
                  <a:pt x="3286447" y="3447660"/>
                </a:lnTo>
                <a:lnTo>
                  <a:pt x="0" y="344766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84172145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3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0" y="4068147"/>
            <a:ext cx="4064000" cy="2771193"/>
          </a:xfrm>
          <a:custGeom>
            <a:avLst/>
            <a:gdLst>
              <a:gd name="connsiteX0" fmla="*/ 0 w 4064000"/>
              <a:gd name="connsiteY0" fmla="*/ 0 h 2771193"/>
              <a:gd name="connsiteX1" fmla="*/ 4064000 w 4064000"/>
              <a:gd name="connsiteY1" fmla="*/ 0 h 2771193"/>
              <a:gd name="connsiteX2" fmla="*/ 4064000 w 4064000"/>
              <a:gd name="connsiteY2" fmla="*/ 2771193 h 2771193"/>
              <a:gd name="connsiteX3" fmla="*/ 0 w 4064000"/>
              <a:gd name="connsiteY3" fmla="*/ 2771193 h 2771193"/>
            </a:gdLst>
            <a:ahLst/>
            <a:cxnLst>
              <a:cxn ang="0">
                <a:pos x="connsiteX0" y="connsiteY0"/>
              </a:cxn>
              <a:cxn ang="0">
                <a:pos x="connsiteX1" y="connsiteY1"/>
              </a:cxn>
              <a:cxn ang="0">
                <a:pos x="connsiteX2" y="connsiteY2"/>
              </a:cxn>
              <a:cxn ang="0">
                <a:pos x="connsiteX3" y="connsiteY3"/>
              </a:cxn>
            </a:cxnLst>
            <a:rect l="l" t="t" r="r" b="b"/>
            <a:pathLst>
              <a:path w="4064000" h="2771193">
                <a:moveTo>
                  <a:pt x="0" y="0"/>
                </a:moveTo>
                <a:lnTo>
                  <a:pt x="4064000" y="0"/>
                </a:lnTo>
                <a:lnTo>
                  <a:pt x="4064000" y="2771193"/>
                </a:lnTo>
                <a:lnTo>
                  <a:pt x="0" y="2771193"/>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2" name="Picture Placeholder 11"/>
          <p:cNvSpPr>
            <a:spLocks noGrp="1"/>
          </p:cNvSpPr>
          <p:nvPr>
            <p:ph type="pic" sz="quarter" idx="11"/>
          </p:nvPr>
        </p:nvSpPr>
        <p:spPr>
          <a:xfrm>
            <a:off x="4064000" y="4068147"/>
            <a:ext cx="4064000" cy="2771193"/>
          </a:xfrm>
          <a:custGeom>
            <a:avLst/>
            <a:gdLst>
              <a:gd name="connsiteX0" fmla="*/ 0 w 4064000"/>
              <a:gd name="connsiteY0" fmla="*/ 0 h 2771193"/>
              <a:gd name="connsiteX1" fmla="*/ 4064000 w 4064000"/>
              <a:gd name="connsiteY1" fmla="*/ 0 h 2771193"/>
              <a:gd name="connsiteX2" fmla="*/ 4064000 w 4064000"/>
              <a:gd name="connsiteY2" fmla="*/ 2771193 h 2771193"/>
              <a:gd name="connsiteX3" fmla="*/ 0 w 4064000"/>
              <a:gd name="connsiteY3" fmla="*/ 2771193 h 2771193"/>
            </a:gdLst>
            <a:ahLst/>
            <a:cxnLst>
              <a:cxn ang="0">
                <a:pos x="connsiteX0" y="connsiteY0"/>
              </a:cxn>
              <a:cxn ang="0">
                <a:pos x="connsiteX1" y="connsiteY1"/>
              </a:cxn>
              <a:cxn ang="0">
                <a:pos x="connsiteX2" y="connsiteY2"/>
              </a:cxn>
              <a:cxn ang="0">
                <a:pos x="connsiteX3" y="connsiteY3"/>
              </a:cxn>
            </a:cxnLst>
            <a:rect l="l" t="t" r="r" b="b"/>
            <a:pathLst>
              <a:path w="4064000" h="2771193">
                <a:moveTo>
                  <a:pt x="0" y="0"/>
                </a:moveTo>
                <a:lnTo>
                  <a:pt x="4064000" y="0"/>
                </a:lnTo>
                <a:lnTo>
                  <a:pt x="4064000" y="2771193"/>
                </a:lnTo>
                <a:lnTo>
                  <a:pt x="0" y="2771193"/>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4" name="Picture Placeholder 13"/>
          <p:cNvSpPr>
            <a:spLocks noGrp="1"/>
          </p:cNvSpPr>
          <p:nvPr>
            <p:ph type="pic" sz="quarter" idx="12"/>
          </p:nvPr>
        </p:nvSpPr>
        <p:spPr>
          <a:xfrm>
            <a:off x="8128000" y="4068147"/>
            <a:ext cx="4064000" cy="2789853"/>
          </a:xfrm>
          <a:custGeom>
            <a:avLst/>
            <a:gdLst>
              <a:gd name="connsiteX0" fmla="*/ 0 w 4064000"/>
              <a:gd name="connsiteY0" fmla="*/ 0 h 2789853"/>
              <a:gd name="connsiteX1" fmla="*/ 4064000 w 4064000"/>
              <a:gd name="connsiteY1" fmla="*/ 0 h 2789853"/>
              <a:gd name="connsiteX2" fmla="*/ 4064000 w 4064000"/>
              <a:gd name="connsiteY2" fmla="*/ 2789853 h 2789853"/>
              <a:gd name="connsiteX3" fmla="*/ 0 w 4064000"/>
              <a:gd name="connsiteY3" fmla="*/ 2789853 h 2789853"/>
            </a:gdLst>
            <a:ahLst/>
            <a:cxnLst>
              <a:cxn ang="0">
                <a:pos x="connsiteX0" y="connsiteY0"/>
              </a:cxn>
              <a:cxn ang="0">
                <a:pos x="connsiteX1" y="connsiteY1"/>
              </a:cxn>
              <a:cxn ang="0">
                <a:pos x="connsiteX2" y="connsiteY2"/>
              </a:cxn>
              <a:cxn ang="0">
                <a:pos x="connsiteX3" y="connsiteY3"/>
              </a:cxn>
            </a:cxnLst>
            <a:rect l="l" t="t" r="r" b="b"/>
            <a:pathLst>
              <a:path w="4064000" h="2789853">
                <a:moveTo>
                  <a:pt x="0" y="0"/>
                </a:moveTo>
                <a:lnTo>
                  <a:pt x="4064000" y="0"/>
                </a:lnTo>
                <a:lnTo>
                  <a:pt x="4064000" y="2789853"/>
                </a:lnTo>
                <a:lnTo>
                  <a:pt x="0" y="2789853"/>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28319934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4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0"/>
            <a:ext cx="3116979" cy="3429000"/>
          </a:xfrm>
          <a:custGeom>
            <a:avLst/>
            <a:gdLst>
              <a:gd name="connsiteX0" fmla="*/ 0 w 3116979"/>
              <a:gd name="connsiteY0" fmla="*/ 0 h 3429000"/>
              <a:gd name="connsiteX1" fmla="*/ 3116979 w 3116979"/>
              <a:gd name="connsiteY1" fmla="*/ 0 h 3429000"/>
              <a:gd name="connsiteX2" fmla="*/ 3116979 w 3116979"/>
              <a:gd name="connsiteY2" fmla="*/ 3429000 h 3429000"/>
              <a:gd name="connsiteX3" fmla="*/ 0 w 311697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116979" h="3429000">
                <a:moveTo>
                  <a:pt x="0" y="0"/>
                </a:moveTo>
                <a:lnTo>
                  <a:pt x="3116979" y="0"/>
                </a:lnTo>
                <a:lnTo>
                  <a:pt x="311697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3092933" y="0"/>
            <a:ext cx="3116979" cy="3429000"/>
          </a:xfrm>
          <a:custGeom>
            <a:avLst/>
            <a:gdLst>
              <a:gd name="connsiteX0" fmla="*/ 0 w 3116979"/>
              <a:gd name="connsiteY0" fmla="*/ 0 h 3429000"/>
              <a:gd name="connsiteX1" fmla="*/ 3116979 w 3116979"/>
              <a:gd name="connsiteY1" fmla="*/ 0 h 3429000"/>
              <a:gd name="connsiteX2" fmla="*/ 3116979 w 3116979"/>
              <a:gd name="connsiteY2" fmla="*/ 3429000 h 3429000"/>
              <a:gd name="connsiteX3" fmla="*/ 0 w 311697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116979" h="3429000">
                <a:moveTo>
                  <a:pt x="0" y="0"/>
                </a:moveTo>
                <a:lnTo>
                  <a:pt x="3116979" y="0"/>
                </a:lnTo>
                <a:lnTo>
                  <a:pt x="311697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90391635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5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0"/>
            <a:ext cx="3116979" cy="3429000"/>
          </a:xfrm>
          <a:custGeom>
            <a:avLst/>
            <a:gdLst>
              <a:gd name="connsiteX0" fmla="*/ 0 w 3116979"/>
              <a:gd name="connsiteY0" fmla="*/ 0 h 3429000"/>
              <a:gd name="connsiteX1" fmla="*/ 3116979 w 3116979"/>
              <a:gd name="connsiteY1" fmla="*/ 0 h 3429000"/>
              <a:gd name="connsiteX2" fmla="*/ 3116979 w 3116979"/>
              <a:gd name="connsiteY2" fmla="*/ 3429000 h 3429000"/>
              <a:gd name="connsiteX3" fmla="*/ 0 w 311697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116979" h="3429000">
                <a:moveTo>
                  <a:pt x="0" y="0"/>
                </a:moveTo>
                <a:lnTo>
                  <a:pt x="3116979" y="0"/>
                </a:lnTo>
                <a:lnTo>
                  <a:pt x="311697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0" y="3429000"/>
            <a:ext cx="3116979" cy="3429000"/>
          </a:xfrm>
          <a:custGeom>
            <a:avLst/>
            <a:gdLst>
              <a:gd name="connsiteX0" fmla="*/ 0 w 3116979"/>
              <a:gd name="connsiteY0" fmla="*/ 0 h 3429000"/>
              <a:gd name="connsiteX1" fmla="*/ 3116979 w 3116979"/>
              <a:gd name="connsiteY1" fmla="*/ 0 h 3429000"/>
              <a:gd name="connsiteX2" fmla="*/ 3116979 w 3116979"/>
              <a:gd name="connsiteY2" fmla="*/ 3429000 h 3429000"/>
              <a:gd name="connsiteX3" fmla="*/ 0 w 311697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116979" h="3429000">
                <a:moveTo>
                  <a:pt x="0" y="0"/>
                </a:moveTo>
                <a:lnTo>
                  <a:pt x="3116979" y="0"/>
                </a:lnTo>
                <a:lnTo>
                  <a:pt x="311697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37357343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6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5958042" y="0"/>
            <a:ext cx="3116979" cy="3429000"/>
          </a:xfrm>
          <a:custGeom>
            <a:avLst/>
            <a:gdLst>
              <a:gd name="connsiteX0" fmla="*/ 0 w 3116979"/>
              <a:gd name="connsiteY0" fmla="*/ 0 h 3429000"/>
              <a:gd name="connsiteX1" fmla="*/ 3116979 w 3116979"/>
              <a:gd name="connsiteY1" fmla="*/ 0 h 3429000"/>
              <a:gd name="connsiteX2" fmla="*/ 3116979 w 3116979"/>
              <a:gd name="connsiteY2" fmla="*/ 3429000 h 3429000"/>
              <a:gd name="connsiteX3" fmla="*/ 0 w 311697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116979" h="3429000">
                <a:moveTo>
                  <a:pt x="0" y="0"/>
                </a:moveTo>
                <a:lnTo>
                  <a:pt x="3116979" y="0"/>
                </a:lnTo>
                <a:lnTo>
                  <a:pt x="311697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9075021" y="3429000"/>
            <a:ext cx="3116979" cy="3429000"/>
          </a:xfrm>
          <a:custGeom>
            <a:avLst/>
            <a:gdLst>
              <a:gd name="connsiteX0" fmla="*/ 0 w 3116979"/>
              <a:gd name="connsiteY0" fmla="*/ 0 h 3429000"/>
              <a:gd name="connsiteX1" fmla="*/ 3116979 w 3116979"/>
              <a:gd name="connsiteY1" fmla="*/ 0 h 3429000"/>
              <a:gd name="connsiteX2" fmla="*/ 3116979 w 3116979"/>
              <a:gd name="connsiteY2" fmla="*/ 3429000 h 3429000"/>
              <a:gd name="connsiteX3" fmla="*/ 0 w 311697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116979" h="3429000">
                <a:moveTo>
                  <a:pt x="0" y="0"/>
                </a:moveTo>
                <a:lnTo>
                  <a:pt x="3116979" y="0"/>
                </a:lnTo>
                <a:lnTo>
                  <a:pt x="311697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72755528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7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0"/>
            <a:ext cx="3116979" cy="3429000"/>
          </a:xfrm>
          <a:custGeom>
            <a:avLst/>
            <a:gdLst>
              <a:gd name="connsiteX0" fmla="*/ 0 w 3116979"/>
              <a:gd name="connsiteY0" fmla="*/ 0 h 3429000"/>
              <a:gd name="connsiteX1" fmla="*/ 3116979 w 3116979"/>
              <a:gd name="connsiteY1" fmla="*/ 0 h 3429000"/>
              <a:gd name="connsiteX2" fmla="*/ 3116979 w 3116979"/>
              <a:gd name="connsiteY2" fmla="*/ 3429000 h 3429000"/>
              <a:gd name="connsiteX3" fmla="*/ 0 w 311697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116979" h="3429000">
                <a:moveTo>
                  <a:pt x="0" y="0"/>
                </a:moveTo>
                <a:lnTo>
                  <a:pt x="3116979" y="0"/>
                </a:lnTo>
                <a:lnTo>
                  <a:pt x="311697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3116979" y="3429000"/>
            <a:ext cx="3116979" cy="3429000"/>
          </a:xfrm>
          <a:custGeom>
            <a:avLst/>
            <a:gdLst>
              <a:gd name="connsiteX0" fmla="*/ 0 w 3116979"/>
              <a:gd name="connsiteY0" fmla="*/ 0 h 3429000"/>
              <a:gd name="connsiteX1" fmla="*/ 3116979 w 3116979"/>
              <a:gd name="connsiteY1" fmla="*/ 0 h 3429000"/>
              <a:gd name="connsiteX2" fmla="*/ 3116979 w 3116979"/>
              <a:gd name="connsiteY2" fmla="*/ 3429000 h 3429000"/>
              <a:gd name="connsiteX3" fmla="*/ 0 w 311697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116979" h="3429000">
                <a:moveTo>
                  <a:pt x="0" y="0"/>
                </a:moveTo>
                <a:lnTo>
                  <a:pt x="3116979" y="0"/>
                </a:lnTo>
                <a:lnTo>
                  <a:pt x="311697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4590207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8" name="Picture Placeholder 7"/>
          <p:cNvSpPr>
            <a:spLocks noGrp="1"/>
          </p:cNvSpPr>
          <p:nvPr>
            <p:ph type="pic" sz="quarter" idx="10"/>
          </p:nvPr>
        </p:nvSpPr>
        <p:spPr>
          <a:xfrm>
            <a:off x="0" y="0"/>
            <a:ext cx="12192001" cy="6858000"/>
          </a:xfrm>
          <a:pattFill prst="divot">
            <a:fgClr>
              <a:srgbClr val="FF0000"/>
            </a:fgClr>
            <a:bgClr>
              <a:schemeClr val="bg1"/>
            </a:bgClr>
          </a:pattFill>
        </p:spPr>
        <p:txBody>
          <a:bodyPr anchor="ctr">
            <a:normAutofit/>
          </a:bodyPr>
          <a:lstStyle>
            <a:lvl1pPr marL="0" indent="0" algn="ctr">
              <a:buNone/>
              <a:defRPr sz="1800"/>
            </a:lvl1pPr>
          </a:lstStyle>
          <a:p>
            <a:endParaRPr lang="en-US"/>
          </a:p>
        </p:txBody>
      </p:sp>
    </p:spTree>
    <p:extLst>
      <p:ext uri="{BB962C8B-B14F-4D97-AF65-F5344CB8AC3E}">
        <p14:creationId xmlns:p14="http://schemas.microsoft.com/office/powerpoint/2010/main" val="167005148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8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5198798" y="0"/>
            <a:ext cx="2170922" cy="3429000"/>
          </a:xfrm>
          <a:custGeom>
            <a:avLst/>
            <a:gdLst>
              <a:gd name="connsiteX0" fmla="*/ 0 w 2170922"/>
              <a:gd name="connsiteY0" fmla="*/ 0 h 3429000"/>
              <a:gd name="connsiteX1" fmla="*/ 2170922 w 2170922"/>
              <a:gd name="connsiteY1" fmla="*/ 0 h 3429000"/>
              <a:gd name="connsiteX2" fmla="*/ 2170922 w 2170922"/>
              <a:gd name="connsiteY2" fmla="*/ 3429000 h 3429000"/>
              <a:gd name="connsiteX3" fmla="*/ 0 w 2170922"/>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2170922" h="3429000">
                <a:moveTo>
                  <a:pt x="0" y="0"/>
                </a:moveTo>
                <a:lnTo>
                  <a:pt x="2170922" y="0"/>
                </a:lnTo>
                <a:lnTo>
                  <a:pt x="2170922"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5198798" y="3429000"/>
            <a:ext cx="2170922" cy="3429000"/>
          </a:xfrm>
          <a:custGeom>
            <a:avLst/>
            <a:gdLst>
              <a:gd name="connsiteX0" fmla="*/ 0 w 2170922"/>
              <a:gd name="connsiteY0" fmla="*/ 0 h 3429000"/>
              <a:gd name="connsiteX1" fmla="*/ 2170922 w 2170922"/>
              <a:gd name="connsiteY1" fmla="*/ 0 h 3429000"/>
              <a:gd name="connsiteX2" fmla="*/ 2170922 w 2170922"/>
              <a:gd name="connsiteY2" fmla="*/ 3429000 h 3429000"/>
              <a:gd name="connsiteX3" fmla="*/ 0 w 2170922"/>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2170922" h="3429000">
                <a:moveTo>
                  <a:pt x="0" y="0"/>
                </a:moveTo>
                <a:lnTo>
                  <a:pt x="2170922" y="0"/>
                </a:lnTo>
                <a:lnTo>
                  <a:pt x="2170922"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924391035"/>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9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10021078" y="0"/>
            <a:ext cx="2170922" cy="3429000"/>
          </a:xfrm>
          <a:custGeom>
            <a:avLst/>
            <a:gdLst>
              <a:gd name="connsiteX0" fmla="*/ 0 w 2170922"/>
              <a:gd name="connsiteY0" fmla="*/ 0 h 3429000"/>
              <a:gd name="connsiteX1" fmla="*/ 2170922 w 2170922"/>
              <a:gd name="connsiteY1" fmla="*/ 0 h 3429000"/>
              <a:gd name="connsiteX2" fmla="*/ 2170922 w 2170922"/>
              <a:gd name="connsiteY2" fmla="*/ 3429000 h 3429000"/>
              <a:gd name="connsiteX3" fmla="*/ 0 w 2170922"/>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2170922" h="3429000">
                <a:moveTo>
                  <a:pt x="0" y="0"/>
                </a:moveTo>
                <a:lnTo>
                  <a:pt x="2170922" y="0"/>
                </a:lnTo>
                <a:lnTo>
                  <a:pt x="2170922"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10014857" y="3429000"/>
            <a:ext cx="2170922" cy="3429000"/>
          </a:xfrm>
          <a:custGeom>
            <a:avLst/>
            <a:gdLst>
              <a:gd name="connsiteX0" fmla="*/ 0 w 2170922"/>
              <a:gd name="connsiteY0" fmla="*/ 0 h 3429000"/>
              <a:gd name="connsiteX1" fmla="*/ 2170922 w 2170922"/>
              <a:gd name="connsiteY1" fmla="*/ 0 h 3429000"/>
              <a:gd name="connsiteX2" fmla="*/ 2170922 w 2170922"/>
              <a:gd name="connsiteY2" fmla="*/ 3429000 h 3429000"/>
              <a:gd name="connsiteX3" fmla="*/ 0 w 2170922"/>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2170922" h="3429000">
                <a:moveTo>
                  <a:pt x="0" y="0"/>
                </a:moveTo>
                <a:lnTo>
                  <a:pt x="2170922" y="0"/>
                </a:lnTo>
                <a:lnTo>
                  <a:pt x="2170922"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1866624"/>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0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3429000"/>
            <a:ext cx="3534655" cy="3429000"/>
          </a:xfrm>
          <a:custGeom>
            <a:avLst/>
            <a:gdLst>
              <a:gd name="connsiteX0" fmla="*/ 0 w 3534655"/>
              <a:gd name="connsiteY0" fmla="*/ 0 h 3429000"/>
              <a:gd name="connsiteX1" fmla="*/ 3534655 w 3534655"/>
              <a:gd name="connsiteY1" fmla="*/ 0 h 3429000"/>
              <a:gd name="connsiteX2" fmla="*/ 3534655 w 3534655"/>
              <a:gd name="connsiteY2" fmla="*/ 3429000 h 3429000"/>
              <a:gd name="connsiteX3" fmla="*/ 0 w 3534655"/>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534655" h="3429000">
                <a:moveTo>
                  <a:pt x="0" y="0"/>
                </a:moveTo>
                <a:lnTo>
                  <a:pt x="3534655" y="0"/>
                </a:lnTo>
                <a:lnTo>
                  <a:pt x="3534655"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6096001" y="0"/>
            <a:ext cx="6096000" cy="3429000"/>
          </a:xfrm>
          <a:custGeom>
            <a:avLst/>
            <a:gdLst>
              <a:gd name="connsiteX0" fmla="*/ 0 w 6096000"/>
              <a:gd name="connsiteY0" fmla="*/ 0 h 3429000"/>
              <a:gd name="connsiteX1" fmla="*/ 6096000 w 6096000"/>
              <a:gd name="connsiteY1" fmla="*/ 0 h 3429000"/>
              <a:gd name="connsiteX2" fmla="*/ 6096000 w 6096000"/>
              <a:gd name="connsiteY2" fmla="*/ 3429000 h 3429000"/>
              <a:gd name="connsiteX3" fmla="*/ 0 w 6096000"/>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6096000" h="3429000">
                <a:moveTo>
                  <a:pt x="0" y="0"/>
                </a:moveTo>
                <a:lnTo>
                  <a:pt x="6096000" y="0"/>
                </a:lnTo>
                <a:lnTo>
                  <a:pt x="6096000"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04343856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1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981362" y="1152954"/>
            <a:ext cx="2170922" cy="2870406"/>
          </a:xfrm>
          <a:custGeom>
            <a:avLst/>
            <a:gdLst>
              <a:gd name="connsiteX0" fmla="*/ 0 w 2170922"/>
              <a:gd name="connsiteY0" fmla="*/ 0 h 2870406"/>
              <a:gd name="connsiteX1" fmla="*/ 2170922 w 2170922"/>
              <a:gd name="connsiteY1" fmla="*/ 0 h 2870406"/>
              <a:gd name="connsiteX2" fmla="*/ 2170922 w 2170922"/>
              <a:gd name="connsiteY2" fmla="*/ 2870406 h 2870406"/>
              <a:gd name="connsiteX3" fmla="*/ 0 w 2170922"/>
              <a:gd name="connsiteY3" fmla="*/ 2870406 h 2870406"/>
            </a:gdLst>
            <a:ahLst/>
            <a:cxnLst>
              <a:cxn ang="0">
                <a:pos x="connsiteX0" y="connsiteY0"/>
              </a:cxn>
              <a:cxn ang="0">
                <a:pos x="connsiteX1" y="connsiteY1"/>
              </a:cxn>
              <a:cxn ang="0">
                <a:pos x="connsiteX2" y="connsiteY2"/>
              </a:cxn>
              <a:cxn ang="0">
                <a:pos x="connsiteX3" y="connsiteY3"/>
              </a:cxn>
            </a:cxnLst>
            <a:rect l="l" t="t" r="r" b="b"/>
            <a:pathLst>
              <a:path w="2170922" h="2870406">
                <a:moveTo>
                  <a:pt x="0" y="0"/>
                </a:moveTo>
                <a:lnTo>
                  <a:pt x="2170922" y="0"/>
                </a:lnTo>
                <a:lnTo>
                  <a:pt x="2170922" y="2870406"/>
                </a:lnTo>
                <a:lnTo>
                  <a:pt x="0" y="2870406"/>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3152284" y="3987594"/>
            <a:ext cx="2170922" cy="2870406"/>
          </a:xfrm>
          <a:custGeom>
            <a:avLst/>
            <a:gdLst>
              <a:gd name="connsiteX0" fmla="*/ 0 w 2170922"/>
              <a:gd name="connsiteY0" fmla="*/ 0 h 2870406"/>
              <a:gd name="connsiteX1" fmla="*/ 2170922 w 2170922"/>
              <a:gd name="connsiteY1" fmla="*/ 0 h 2870406"/>
              <a:gd name="connsiteX2" fmla="*/ 2170922 w 2170922"/>
              <a:gd name="connsiteY2" fmla="*/ 2870406 h 2870406"/>
              <a:gd name="connsiteX3" fmla="*/ 0 w 2170922"/>
              <a:gd name="connsiteY3" fmla="*/ 2870406 h 2870406"/>
            </a:gdLst>
            <a:ahLst/>
            <a:cxnLst>
              <a:cxn ang="0">
                <a:pos x="connsiteX0" y="connsiteY0"/>
              </a:cxn>
              <a:cxn ang="0">
                <a:pos x="connsiteX1" y="connsiteY1"/>
              </a:cxn>
              <a:cxn ang="0">
                <a:pos x="connsiteX2" y="connsiteY2"/>
              </a:cxn>
              <a:cxn ang="0">
                <a:pos x="connsiteX3" y="connsiteY3"/>
              </a:cxn>
            </a:cxnLst>
            <a:rect l="l" t="t" r="r" b="b"/>
            <a:pathLst>
              <a:path w="2170922" h="2870406">
                <a:moveTo>
                  <a:pt x="0" y="0"/>
                </a:moveTo>
                <a:lnTo>
                  <a:pt x="2170922" y="0"/>
                </a:lnTo>
                <a:lnTo>
                  <a:pt x="2170922" y="2870406"/>
                </a:lnTo>
                <a:lnTo>
                  <a:pt x="0" y="2870406"/>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325560513"/>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22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5159802" y="3429000"/>
            <a:ext cx="3225439" cy="3429000"/>
          </a:xfrm>
          <a:custGeom>
            <a:avLst/>
            <a:gdLst>
              <a:gd name="connsiteX0" fmla="*/ 0 w 3225439"/>
              <a:gd name="connsiteY0" fmla="*/ 0 h 3429000"/>
              <a:gd name="connsiteX1" fmla="*/ 3225439 w 3225439"/>
              <a:gd name="connsiteY1" fmla="*/ 0 h 3429000"/>
              <a:gd name="connsiteX2" fmla="*/ 3225439 w 3225439"/>
              <a:gd name="connsiteY2" fmla="*/ 3429000 h 3429000"/>
              <a:gd name="connsiteX3" fmla="*/ 0 w 322543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225439" h="3429000">
                <a:moveTo>
                  <a:pt x="0" y="0"/>
                </a:moveTo>
                <a:lnTo>
                  <a:pt x="3225439" y="0"/>
                </a:lnTo>
                <a:lnTo>
                  <a:pt x="322543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8385241" y="0"/>
            <a:ext cx="3806759" cy="3429000"/>
          </a:xfrm>
          <a:custGeom>
            <a:avLst/>
            <a:gdLst>
              <a:gd name="connsiteX0" fmla="*/ 0 w 3806759"/>
              <a:gd name="connsiteY0" fmla="*/ 0 h 3429000"/>
              <a:gd name="connsiteX1" fmla="*/ 3806759 w 3806759"/>
              <a:gd name="connsiteY1" fmla="*/ 0 h 3429000"/>
              <a:gd name="connsiteX2" fmla="*/ 3806759 w 3806759"/>
              <a:gd name="connsiteY2" fmla="*/ 3429000 h 3429000"/>
              <a:gd name="connsiteX3" fmla="*/ 0 w 380675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806759" h="3429000">
                <a:moveTo>
                  <a:pt x="0" y="0"/>
                </a:moveTo>
                <a:lnTo>
                  <a:pt x="3806759" y="0"/>
                </a:lnTo>
                <a:lnTo>
                  <a:pt x="380675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58058681"/>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23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4264858" y="1789890"/>
            <a:ext cx="3225439" cy="2996118"/>
          </a:xfrm>
          <a:custGeom>
            <a:avLst/>
            <a:gdLst>
              <a:gd name="connsiteX0" fmla="*/ 0 w 3225439"/>
              <a:gd name="connsiteY0" fmla="*/ 0 h 2996118"/>
              <a:gd name="connsiteX1" fmla="*/ 3225439 w 3225439"/>
              <a:gd name="connsiteY1" fmla="*/ 0 h 2996118"/>
              <a:gd name="connsiteX2" fmla="*/ 3225439 w 3225439"/>
              <a:gd name="connsiteY2" fmla="*/ 2996118 h 2996118"/>
              <a:gd name="connsiteX3" fmla="*/ 0 w 3225439"/>
              <a:gd name="connsiteY3" fmla="*/ 2996118 h 2996118"/>
            </a:gdLst>
            <a:ahLst/>
            <a:cxnLst>
              <a:cxn ang="0">
                <a:pos x="connsiteX0" y="connsiteY0"/>
              </a:cxn>
              <a:cxn ang="0">
                <a:pos x="connsiteX1" y="connsiteY1"/>
              </a:cxn>
              <a:cxn ang="0">
                <a:pos x="connsiteX2" y="connsiteY2"/>
              </a:cxn>
              <a:cxn ang="0">
                <a:pos x="connsiteX3" y="connsiteY3"/>
              </a:cxn>
            </a:cxnLst>
            <a:rect l="l" t="t" r="r" b="b"/>
            <a:pathLst>
              <a:path w="3225439" h="2996118">
                <a:moveTo>
                  <a:pt x="0" y="0"/>
                </a:moveTo>
                <a:lnTo>
                  <a:pt x="3225439" y="0"/>
                </a:lnTo>
                <a:lnTo>
                  <a:pt x="3225439" y="2996118"/>
                </a:lnTo>
                <a:lnTo>
                  <a:pt x="0" y="2996118"/>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8288866" y="1789890"/>
            <a:ext cx="3225439" cy="2996118"/>
          </a:xfrm>
          <a:custGeom>
            <a:avLst/>
            <a:gdLst>
              <a:gd name="connsiteX0" fmla="*/ 0 w 3225439"/>
              <a:gd name="connsiteY0" fmla="*/ 0 h 2996118"/>
              <a:gd name="connsiteX1" fmla="*/ 3225439 w 3225439"/>
              <a:gd name="connsiteY1" fmla="*/ 0 h 2996118"/>
              <a:gd name="connsiteX2" fmla="*/ 3225439 w 3225439"/>
              <a:gd name="connsiteY2" fmla="*/ 2996118 h 2996118"/>
              <a:gd name="connsiteX3" fmla="*/ 0 w 3225439"/>
              <a:gd name="connsiteY3" fmla="*/ 2996118 h 2996118"/>
            </a:gdLst>
            <a:ahLst/>
            <a:cxnLst>
              <a:cxn ang="0">
                <a:pos x="connsiteX0" y="connsiteY0"/>
              </a:cxn>
              <a:cxn ang="0">
                <a:pos x="connsiteX1" y="connsiteY1"/>
              </a:cxn>
              <a:cxn ang="0">
                <a:pos x="connsiteX2" y="connsiteY2"/>
              </a:cxn>
              <a:cxn ang="0">
                <a:pos x="connsiteX3" y="connsiteY3"/>
              </a:cxn>
            </a:cxnLst>
            <a:rect l="l" t="t" r="r" b="b"/>
            <a:pathLst>
              <a:path w="3225439" h="2996118">
                <a:moveTo>
                  <a:pt x="0" y="0"/>
                </a:moveTo>
                <a:lnTo>
                  <a:pt x="3225439" y="0"/>
                </a:lnTo>
                <a:lnTo>
                  <a:pt x="3225439" y="2996118"/>
                </a:lnTo>
                <a:lnTo>
                  <a:pt x="0" y="2996118"/>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183354025"/>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24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6044122" y="0"/>
            <a:ext cx="3073939" cy="6858000"/>
          </a:xfrm>
          <a:custGeom>
            <a:avLst/>
            <a:gdLst>
              <a:gd name="connsiteX0" fmla="*/ 0 w 3073939"/>
              <a:gd name="connsiteY0" fmla="*/ 0 h 6858000"/>
              <a:gd name="connsiteX1" fmla="*/ 3073939 w 3073939"/>
              <a:gd name="connsiteY1" fmla="*/ 0 h 6858000"/>
              <a:gd name="connsiteX2" fmla="*/ 3073939 w 3073939"/>
              <a:gd name="connsiteY2" fmla="*/ 6858000 h 6858000"/>
              <a:gd name="connsiteX3" fmla="*/ 0 w 3073939"/>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073939" h="6858000">
                <a:moveTo>
                  <a:pt x="0" y="0"/>
                </a:moveTo>
                <a:lnTo>
                  <a:pt x="3073939" y="0"/>
                </a:lnTo>
                <a:lnTo>
                  <a:pt x="3073939" y="6858000"/>
                </a:lnTo>
                <a:lnTo>
                  <a:pt x="0" y="6858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2" name="Picture Placeholder 11"/>
          <p:cNvSpPr>
            <a:spLocks noGrp="1"/>
          </p:cNvSpPr>
          <p:nvPr>
            <p:ph type="pic" sz="quarter" idx="11"/>
          </p:nvPr>
        </p:nvSpPr>
        <p:spPr>
          <a:xfrm>
            <a:off x="9118061" y="0"/>
            <a:ext cx="3073939" cy="3429000"/>
          </a:xfrm>
          <a:custGeom>
            <a:avLst/>
            <a:gdLst>
              <a:gd name="connsiteX0" fmla="*/ 0 w 3073939"/>
              <a:gd name="connsiteY0" fmla="*/ 0 h 3429000"/>
              <a:gd name="connsiteX1" fmla="*/ 3073939 w 3073939"/>
              <a:gd name="connsiteY1" fmla="*/ 0 h 3429000"/>
              <a:gd name="connsiteX2" fmla="*/ 3073939 w 3073939"/>
              <a:gd name="connsiteY2" fmla="*/ 3429000 h 3429000"/>
              <a:gd name="connsiteX3" fmla="*/ 0 w 307393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073939" h="3429000">
                <a:moveTo>
                  <a:pt x="0" y="0"/>
                </a:moveTo>
                <a:lnTo>
                  <a:pt x="3073939" y="0"/>
                </a:lnTo>
                <a:lnTo>
                  <a:pt x="307393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4" name="Picture Placeholder 13"/>
          <p:cNvSpPr>
            <a:spLocks noGrp="1"/>
          </p:cNvSpPr>
          <p:nvPr>
            <p:ph type="pic" sz="quarter" idx="12"/>
          </p:nvPr>
        </p:nvSpPr>
        <p:spPr>
          <a:xfrm>
            <a:off x="9118061" y="3429000"/>
            <a:ext cx="3073939" cy="3429000"/>
          </a:xfrm>
          <a:custGeom>
            <a:avLst/>
            <a:gdLst>
              <a:gd name="connsiteX0" fmla="*/ 0 w 3073939"/>
              <a:gd name="connsiteY0" fmla="*/ 0 h 3429000"/>
              <a:gd name="connsiteX1" fmla="*/ 3073939 w 3073939"/>
              <a:gd name="connsiteY1" fmla="*/ 0 h 3429000"/>
              <a:gd name="connsiteX2" fmla="*/ 3073939 w 3073939"/>
              <a:gd name="connsiteY2" fmla="*/ 3429000 h 3429000"/>
              <a:gd name="connsiteX3" fmla="*/ 0 w 3073939"/>
              <a:gd name="connsiteY3" fmla="*/ 3429000 h 3429000"/>
            </a:gdLst>
            <a:ahLst/>
            <a:cxnLst>
              <a:cxn ang="0">
                <a:pos x="connsiteX0" y="connsiteY0"/>
              </a:cxn>
              <a:cxn ang="0">
                <a:pos x="connsiteX1" y="connsiteY1"/>
              </a:cxn>
              <a:cxn ang="0">
                <a:pos x="connsiteX2" y="connsiteY2"/>
              </a:cxn>
              <a:cxn ang="0">
                <a:pos x="connsiteX3" y="connsiteY3"/>
              </a:cxn>
            </a:cxnLst>
            <a:rect l="l" t="t" r="r" b="b"/>
            <a:pathLst>
              <a:path w="3073939" h="3429000">
                <a:moveTo>
                  <a:pt x="0" y="0"/>
                </a:moveTo>
                <a:lnTo>
                  <a:pt x="3073939" y="0"/>
                </a:lnTo>
                <a:lnTo>
                  <a:pt x="3073939" y="3429000"/>
                </a:lnTo>
                <a:lnTo>
                  <a:pt x="0" y="34290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674652912"/>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25_Custom Layout">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424773" y="389106"/>
            <a:ext cx="2649167" cy="3146898"/>
          </a:xfrm>
          <a:custGeom>
            <a:avLst/>
            <a:gdLst>
              <a:gd name="connsiteX0" fmla="*/ 0 w 2649167"/>
              <a:gd name="connsiteY0" fmla="*/ 0 h 3146898"/>
              <a:gd name="connsiteX1" fmla="*/ 2649167 w 2649167"/>
              <a:gd name="connsiteY1" fmla="*/ 0 h 3146898"/>
              <a:gd name="connsiteX2" fmla="*/ 2649167 w 2649167"/>
              <a:gd name="connsiteY2" fmla="*/ 3146898 h 3146898"/>
              <a:gd name="connsiteX3" fmla="*/ 0 w 2649167"/>
              <a:gd name="connsiteY3" fmla="*/ 3146898 h 3146898"/>
            </a:gdLst>
            <a:ahLst/>
            <a:cxnLst>
              <a:cxn ang="0">
                <a:pos x="connsiteX0" y="connsiteY0"/>
              </a:cxn>
              <a:cxn ang="0">
                <a:pos x="connsiteX1" y="connsiteY1"/>
              </a:cxn>
              <a:cxn ang="0">
                <a:pos x="connsiteX2" y="connsiteY2"/>
              </a:cxn>
              <a:cxn ang="0">
                <a:pos x="connsiteX3" y="connsiteY3"/>
              </a:cxn>
            </a:cxnLst>
            <a:rect l="l" t="t" r="r" b="b"/>
            <a:pathLst>
              <a:path w="2649167" h="3146898">
                <a:moveTo>
                  <a:pt x="0" y="0"/>
                </a:moveTo>
                <a:lnTo>
                  <a:pt x="2649167" y="0"/>
                </a:lnTo>
                <a:lnTo>
                  <a:pt x="2649167" y="3146898"/>
                </a:lnTo>
                <a:lnTo>
                  <a:pt x="0" y="3146898"/>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3" name="Picture Placeholder 12"/>
          <p:cNvSpPr>
            <a:spLocks noGrp="1"/>
          </p:cNvSpPr>
          <p:nvPr>
            <p:ph type="pic" sz="quarter" idx="11"/>
          </p:nvPr>
        </p:nvSpPr>
        <p:spPr>
          <a:xfrm>
            <a:off x="3388468" y="389106"/>
            <a:ext cx="2649167" cy="2723746"/>
          </a:xfrm>
          <a:custGeom>
            <a:avLst/>
            <a:gdLst>
              <a:gd name="connsiteX0" fmla="*/ 0 w 2649167"/>
              <a:gd name="connsiteY0" fmla="*/ 0 h 2723746"/>
              <a:gd name="connsiteX1" fmla="*/ 2649167 w 2649167"/>
              <a:gd name="connsiteY1" fmla="*/ 0 h 2723746"/>
              <a:gd name="connsiteX2" fmla="*/ 2649167 w 2649167"/>
              <a:gd name="connsiteY2" fmla="*/ 2723746 h 2723746"/>
              <a:gd name="connsiteX3" fmla="*/ 0 w 2649167"/>
              <a:gd name="connsiteY3" fmla="*/ 2723746 h 2723746"/>
            </a:gdLst>
            <a:ahLst/>
            <a:cxnLst>
              <a:cxn ang="0">
                <a:pos x="connsiteX0" y="connsiteY0"/>
              </a:cxn>
              <a:cxn ang="0">
                <a:pos x="connsiteX1" y="connsiteY1"/>
              </a:cxn>
              <a:cxn ang="0">
                <a:pos x="connsiteX2" y="connsiteY2"/>
              </a:cxn>
              <a:cxn ang="0">
                <a:pos x="connsiteX3" y="connsiteY3"/>
              </a:cxn>
            </a:cxnLst>
            <a:rect l="l" t="t" r="r" b="b"/>
            <a:pathLst>
              <a:path w="2649167" h="2723746">
                <a:moveTo>
                  <a:pt x="0" y="0"/>
                </a:moveTo>
                <a:lnTo>
                  <a:pt x="2649167" y="0"/>
                </a:lnTo>
                <a:lnTo>
                  <a:pt x="2649167" y="2723746"/>
                </a:lnTo>
                <a:lnTo>
                  <a:pt x="0" y="2723746"/>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5" name="Picture Placeholder 14"/>
          <p:cNvSpPr>
            <a:spLocks noGrp="1"/>
          </p:cNvSpPr>
          <p:nvPr>
            <p:ph type="pic" sz="quarter" idx="12"/>
          </p:nvPr>
        </p:nvSpPr>
        <p:spPr>
          <a:xfrm>
            <a:off x="424772" y="3852152"/>
            <a:ext cx="2649167" cy="2723746"/>
          </a:xfrm>
          <a:custGeom>
            <a:avLst/>
            <a:gdLst>
              <a:gd name="connsiteX0" fmla="*/ 0 w 2649167"/>
              <a:gd name="connsiteY0" fmla="*/ 0 h 2723746"/>
              <a:gd name="connsiteX1" fmla="*/ 2649167 w 2649167"/>
              <a:gd name="connsiteY1" fmla="*/ 0 h 2723746"/>
              <a:gd name="connsiteX2" fmla="*/ 2649167 w 2649167"/>
              <a:gd name="connsiteY2" fmla="*/ 2723746 h 2723746"/>
              <a:gd name="connsiteX3" fmla="*/ 0 w 2649167"/>
              <a:gd name="connsiteY3" fmla="*/ 2723746 h 2723746"/>
            </a:gdLst>
            <a:ahLst/>
            <a:cxnLst>
              <a:cxn ang="0">
                <a:pos x="connsiteX0" y="connsiteY0"/>
              </a:cxn>
              <a:cxn ang="0">
                <a:pos x="connsiteX1" y="connsiteY1"/>
              </a:cxn>
              <a:cxn ang="0">
                <a:pos x="connsiteX2" y="connsiteY2"/>
              </a:cxn>
              <a:cxn ang="0">
                <a:pos x="connsiteX3" y="connsiteY3"/>
              </a:cxn>
            </a:cxnLst>
            <a:rect l="l" t="t" r="r" b="b"/>
            <a:pathLst>
              <a:path w="2649167" h="2723746">
                <a:moveTo>
                  <a:pt x="0" y="0"/>
                </a:moveTo>
                <a:lnTo>
                  <a:pt x="2649167" y="0"/>
                </a:lnTo>
                <a:lnTo>
                  <a:pt x="2649167" y="2723746"/>
                </a:lnTo>
                <a:lnTo>
                  <a:pt x="0" y="2723746"/>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7" name="Picture Placeholder 16"/>
          <p:cNvSpPr>
            <a:spLocks noGrp="1"/>
          </p:cNvSpPr>
          <p:nvPr>
            <p:ph type="pic" sz="quarter" idx="13"/>
          </p:nvPr>
        </p:nvSpPr>
        <p:spPr>
          <a:xfrm>
            <a:off x="3388467" y="3429000"/>
            <a:ext cx="2649167" cy="3146898"/>
          </a:xfrm>
          <a:custGeom>
            <a:avLst/>
            <a:gdLst>
              <a:gd name="connsiteX0" fmla="*/ 0 w 2649167"/>
              <a:gd name="connsiteY0" fmla="*/ 0 h 3146898"/>
              <a:gd name="connsiteX1" fmla="*/ 2649167 w 2649167"/>
              <a:gd name="connsiteY1" fmla="*/ 0 h 3146898"/>
              <a:gd name="connsiteX2" fmla="*/ 2649167 w 2649167"/>
              <a:gd name="connsiteY2" fmla="*/ 3146898 h 3146898"/>
              <a:gd name="connsiteX3" fmla="*/ 0 w 2649167"/>
              <a:gd name="connsiteY3" fmla="*/ 3146898 h 3146898"/>
            </a:gdLst>
            <a:ahLst/>
            <a:cxnLst>
              <a:cxn ang="0">
                <a:pos x="connsiteX0" y="connsiteY0"/>
              </a:cxn>
              <a:cxn ang="0">
                <a:pos x="connsiteX1" y="connsiteY1"/>
              </a:cxn>
              <a:cxn ang="0">
                <a:pos x="connsiteX2" y="connsiteY2"/>
              </a:cxn>
              <a:cxn ang="0">
                <a:pos x="connsiteX3" y="connsiteY3"/>
              </a:cxn>
            </a:cxnLst>
            <a:rect l="l" t="t" r="r" b="b"/>
            <a:pathLst>
              <a:path w="2649167" h="3146898">
                <a:moveTo>
                  <a:pt x="0" y="0"/>
                </a:moveTo>
                <a:lnTo>
                  <a:pt x="2649167" y="0"/>
                </a:lnTo>
                <a:lnTo>
                  <a:pt x="2649167" y="3146898"/>
                </a:lnTo>
                <a:lnTo>
                  <a:pt x="0" y="3146898"/>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182156525"/>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26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0" y="3949430"/>
            <a:ext cx="6096000" cy="2908570"/>
          </a:xfrm>
          <a:custGeom>
            <a:avLst/>
            <a:gdLst>
              <a:gd name="connsiteX0" fmla="*/ 0 w 6096000"/>
              <a:gd name="connsiteY0" fmla="*/ 0 h 2908570"/>
              <a:gd name="connsiteX1" fmla="*/ 6096000 w 6096000"/>
              <a:gd name="connsiteY1" fmla="*/ 0 h 2908570"/>
              <a:gd name="connsiteX2" fmla="*/ 6096000 w 6096000"/>
              <a:gd name="connsiteY2" fmla="*/ 2908570 h 2908570"/>
              <a:gd name="connsiteX3" fmla="*/ 0 w 6096000"/>
              <a:gd name="connsiteY3" fmla="*/ 2908570 h 2908570"/>
            </a:gdLst>
            <a:ahLst/>
            <a:cxnLst>
              <a:cxn ang="0">
                <a:pos x="connsiteX0" y="connsiteY0"/>
              </a:cxn>
              <a:cxn ang="0">
                <a:pos x="connsiteX1" y="connsiteY1"/>
              </a:cxn>
              <a:cxn ang="0">
                <a:pos x="connsiteX2" y="connsiteY2"/>
              </a:cxn>
              <a:cxn ang="0">
                <a:pos x="connsiteX3" y="connsiteY3"/>
              </a:cxn>
            </a:cxnLst>
            <a:rect l="l" t="t" r="r" b="b"/>
            <a:pathLst>
              <a:path w="6096000" h="2908570">
                <a:moveTo>
                  <a:pt x="0" y="0"/>
                </a:moveTo>
                <a:lnTo>
                  <a:pt x="6096000" y="0"/>
                </a:lnTo>
                <a:lnTo>
                  <a:pt x="6096000" y="2908570"/>
                </a:lnTo>
                <a:lnTo>
                  <a:pt x="0" y="290857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6096000" y="3949430"/>
            <a:ext cx="6096000" cy="2908570"/>
          </a:xfrm>
          <a:custGeom>
            <a:avLst/>
            <a:gdLst>
              <a:gd name="connsiteX0" fmla="*/ 0 w 6096000"/>
              <a:gd name="connsiteY0" fmla="*/ 0 h 2908570"/>
              <a:gd name="connsiteX1" fmla="*/ 6096000 w 6096000"/>
              <a:gd name="connsiteY1" fmla="*/ 0 h 2908570"/>
              <a:gd name="connsiteX2" fmla="*/ 6096000 w 6096000"/>
              <a:gd name="connsiteY2" fmla="*/ 2908570 h 2908570"/>
              <a:gd name="connsiteX3" fmla="*/ 0 w 6096000"/>
              <a:gd name="connsiteY3" fmla="*/ 2908570 h 2908570"/>
            </a:gdLst>
            <a:ahLst/>
            <a:cxnLst>
              <a:cxn ang="0">
                <a:pos x="connsiteX0" y="connsiteY0"/>
              </a:cxn>
              <a:cxn ang="0">
                <a:pos x="connsiteX1" y="connsiteY1"/>
              </a:cxn>
              <a:cxn ang="0">
                <a:pos x="connsiteX2" y="connsiteY2"/>
              </a:cxn>
              <a:cxn ang="0">
                <a:pos x="connsiteX3" y="connsiteY3"/>
              </a:cxn>
            </a:cxnLst>
            <a:rect l="l" t="t" r="r" b="b"/>
            <a:pathLst>
              <a:path w="6096000" h="2908570">
                <a:moveTo>
                  <a:pt x="0" y="0"/>
                </a:moveTo>
                <a:lnTo>
                  <a:pt x="6096000" y="0"/>
                </a:lnTo>
                <a:lnTo>
                  <a:pt x="6096000" y="2908570"/>
                </a:lnTo>
                <a:lnTo>
                  <a:pt x="0" y="290857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27960148"/>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27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5706893" y="0"/>
            <a:ext cx="3242553" cy="5671227"/>
          </a:xfrm>
          <a:custGeom>
            <a:avLst/>
            <a:gdLst>
              <a:gd name="connsiteX0" fmla="*/ 0 w 3242553"/>
              <a:gd name="connsiteY0" fmla="*/ 0 h 5671227"/>
              <a:gd name="connsiteX1" fmla="*/ 3242553 w 3242553"/>
              <a:gd name="connsiteY1" fmla="*/ 0 h 5671227"/>
              <a:gd name="connsiteX2" fmla="*/ 3242553 w 3242553"/>
              <a:gd name="connsiteY2" fmla="*/ 5671227 h 5671227"/>
              <a:gd name="connsiteX3" fmla="*/ 0 w 3242553"/>
              <a:gd name="connsiteY3" fmla="*/ 5671227 h 5671227"/>
            </a:gdLst>
            <a:ahLst/>
            <a:cxnLst>
              <a:cxn ang="0">
                <a:pos x="connsiteX0" y="connsiteY0"/>
              </a:cxn>
              <a:cxn ang="0">
                <a:pos x="connsiteX1" y="connsiteY1"/>
              </a:cxn>
              <a:cxn ang="0">
                <a:pos x="connsiteX2" y="connsiteY2"/>
              </a:cxn>
              <a:cxn ang="0">
                <a:pos x="connsiteX3" y="connsiteY3"/>
              </a:cxn>
            </a:cxnLst>
            <a:rect l="l" t="t" r="r" b="b"/>
            <a:pathLst>
              <a:path w="3242553" h="5671227">
                <a:moveTo>
                  <a:pt x="0" y="0"/>
                </a:moveTo>
                <a:lnTo>
                  <a:pt x="3242553" y="0"/>
                </a:lnTo>
                <a:lnTo>
                  <a:pt x="3242553" y="5671227"/>
                </a:lnTo>
                <a:lnTo>
                  <a:pt x="0" y="5671227"/>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8949446" y="1186773"/>
            <a:ext cx="3242553" cy="5671227"/>
          </a:xfrm>
          <a:custGeom>
            <a:avLst/>
            <a:gdLst>
              <a:gd name="connsiteX0" fmla="*/ 0 w 3242553"/>
              <a:gd name="connsiteY0" fmla="*/ 0 h 5671227"/>
              <a:gd name="connsiteX1" fmla="*/ 3242553 w 3242553"/>
              <a:gd name="connsiteY1" fmla="*/ 0 h 5671227"/>
              <a:gd name="connsiteX2" fmla="*/ 3242553 w 3242553"/>
              <a:gd name="connsiteY2" fmla="*/ 5671227 h 5671227"/>
              <a:gd name="connsiteX3" fmla="*/ 0 w 3242553"/>
              <a:gd name="connsiteY3" fmla="*/ 5671227 h 5671227"/>
            </a:gdLst>
            <a:ahLst/>
            <a:cxnLst>
              <a:cxn ang="0">
                <a:pos x="connsiteX0" y="connsiteY0"/>
              </a:cxn>
              <a:cxn ang="0">
                <a:pos x="connsiteX1" y="connsiteY1"/>
              </a:cxn>
              <a:cxn ang="0">
                <a:pos x="connsiteX2" y="connsiteY2"/>
              </a:cxn>
              <a:cxn ang="0">
                <a:pos x="connsiteX3" y="connsiteY3"/>
              </a:cxn>
            </a:cxnLst>
            <a:rect l="l" t="t" r="r" b="b"/>
            <a:pathLst>
              <a:path w="3242553" h="5671227">
                <a:moveTo>
                  <a:pt x="0" y="0"/>
                </a:moveTo>
                <a:lnTo>
                  <a:pt x="3242553" y="0"/>
                </a:lnTo>
                <a:lnTo>
                  <a:pt x="3242553" y="5671227"/>
                </a:lnTo>
                <a:lnTo>
                  <a:pt x="0" y="5671227"/>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7342978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437989765"/>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28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4980484" y="0"/>
            <a:ext cx="2765896" cy="3093396"/>
          </a:xfrm>
          <a:custGeom>
            <a:avLst/>
            <a:gdLst>
              <a:gd name="connsiteX0" fmla="*/ 0 w 2765896"/>
              <a:gd name="connsiteY0" fmla="*/ 0 h 3093396"/>
              <a:gd name="connsiteX1" fmla="*/ 2765896 w 2765896"/>
              <a:gd name="connsiteY1" fmla="*/ 0 h 3093396"/>
              <a:gd name="connsiteX2" fmla="*/ 2765896 w 2765896"/>
              <a:gd name="connsiteY2" fmla="*/ 3093396 h 3093396"/>
              <a:gd name="connsiteX3" fmla="*/ 0 w 2765896"/>
              <a:gd name="connsiteY3" fmla="*/ 3093396 h 3093396"/>
            </a:gdLst>
            <a:ahLst/>
            <a:cxnLst>
              <a:cxn ang="0">
                <a:pos x="connsiteX0" y="connsiteY0"/>
              </a:cxn>
              <a:cxn ang="0">
                <a:pos x="connsiteX1" y="connsiteY1"/>
              </a:cxn>
              <a:cxn ang="0">
                <a:pos x="connsiteX2" y="connsiteY2"/>
              </a:cxn>
              <a:cxn ang="0">
                <a:pos x="connsiteX3" y="connsiteY3"/>
              </a:cxn>
            </a:cxnLst>
            <a:rect l="l" t="t" r="r" b="b"/>
            <a:pathLst>
              <a:path w="2765896" h="3093396">
                <a:moveTo>
                  <a:pt x="0" y="0"/>
                </a:moveTo>
                <a:lnTo>
                  <a:pt x="2765896" y="0"/>
                </a:lnTo>
                <a:lnTo>
                  <a:pt x="2765896" y="3093396"/>
                </a:lnTo>
                <a:lnTo>
                  <a:pt x="0" y="3093396"/>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4980485" y="3093396"/>
            <a:ext cx="2765896" cy="3764604"/>
          </a:xfrm>
          <a:custGeom>
            <a:avLst/>
            <a:gdLst>
              <a:gd name="connsiteX0" fmla="*/ 0 w 2765896"/>
              <a:gd name="connsiteY0" fmla="*/ 0 h 3764604"/>
              <a:gd name="connsiteX1" fmla="*/ 2765896 w 2765896"/>
              <a:gd name="connsiteY1" fmla="*/ 0 h 3764604"/>
              <a:gd name="connsiteX2" fmla="*/ 2765896 w 2765896"/>
              <a:gd name="connsiteY2" fmla="*/ 3764604 h 3764604"/>
              <a:gd name="connsiteX3" fmla="*/ 0 w 2765896"/>
              <a:gd name="connsiteY3" fmla="*/ 3764604 h 3764604"/>
            </a:gdLst>
            <a:ahLst/>
            <a:cxnLst>
              <a:cxn ang="0">
                <a:pos x="connsiteX0" y="connsiteY0"/>
              </a:cxn>
              <a:cxn ang="0">
                <a:pos x="connsiteX1" y="connsiteY1"/>
              </a:cxn>
              <a:cxn ang="0">
                <a:pos x="connsiteX2" y="connsiteY2"/>
              </a:cxn>
              <a:cxn ang="0">
                <a:pos x="connsiteX3" y="connsiteY3"/>
              </a:cxn>
            </a:cxnLst>
            <a:rect l="l" t="t" r="r" b="b"/>
            <a:pathLst>
              <a:path w="2765896" h="3764604">
                <a:moveTo>
                  <a:pt x="0" y="0"/>
                </a:moveTo>
                <a:lnTo>
                  <a:pt x="2765896" y="0"/>
                </a:lnTo>
                <a:lnTo>
                  <a:pt x="2765896" y="3764604"/>
                </a:lnTo>
                <a:lnTo>
                  <a:pt x="0" y="3764604"/>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51409223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0508979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3167526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55144772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5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5905931" y="0"/>
            <a:ext cx="5536769" cy="3962400"/>
          </a:xfrm>
          <a:custGeom>
            <a:avLst/>
            <a:gdLst>
              <a:gd name="connsiteX0" fmla="*/ 0 w 3725333"/>
              <a:gd name="connsiteY0" fmla="*/ 0 h 3962400"/>
              <a:gd name="connsiteX1" fmla="*/ 3725333 w 3725333"/>
              <a:gd name="connsiteY1" fmla="*/ 0 h 3962400"/>
              <a:gd name="connsiteX2" fmla="*/ 3725333 w 3725333"/>
              <a:gd name="connsiteY2" fmla="*/ 3962400 h 3962400"/>
              <a:gd name="connsiteX3" fmla="*/ 0 w 3725333"/>
              <a:gd name="connsiteY3" fmla="*/ 3962400 h 3962400"/>
            </a:gdLst>
            <a:ahLst/>
            <a:cxnLst>
              <a:cxn ang="0">
                <a:pos x="connsiteX0" y="connsiteY0"/>
              </a:cxn>
              <a:cxn ang="0">
                <a:pos x="connsiteX1" y="connsiteY1"/>
              </a:cxn>
              <a:cxn ang="0">
                <a:pos x="connsiteX2" y="connsiteY2"/>
              </a:cxn>
              <a:cxn ang="0">
                <a:pos x="connsiteX3" y="connsiteY3"/>
              </a:cxn>
            </a:cxnLst>
            <a:rect l="l" t="t" r="r" b="b"/>
            <a:pathLst>
              <a:path w="3725333" h="3962400">
                <a:moveTo>
                  <a:pt x="0" y="0"/>
                </a:moveTo>
                <a:lnTo>
                  <a:pt x="3725333" y="0"/>
                </a:lnTo>
                <a:lnTo>
                  <a:pt x="3725333" y="3962400"/>
                </a:lnTo>
                <a:lnTo>
                  <a:pt x="0" y="39624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7009535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6_Custom Layout">
    <p:spTree>
      <p:nvGrpSpPr>
        <p:cNvPr id="1" name=""/>
        <p:cNvGrpSpPr/>
        <p:nvPr/>
      </p:nvGrpSpPr>
      <p:grpSpPr>
        <a:xfrm>
          <a:off x="0" y="0"/>
          <a:ext cx="0" cy="0"/>
          <a:chOff x="0" y="0"/>
          <a:chExt cx="0" cy="0"/>
        </a:xfrm>
      </p:grpSpPr>
      <p:sp>
        <p:nvSpPr>
          <p:cNvPr id="8" name="Picture Placeholder 7"/>
          <p:cNvSpPr>
            <a:spLocks noGrp="1"/>
          </p:cNvSpPr>
          <p:nvPr>
            <p:ph type="pic" sz="quarter" idx="10"/>
          </p:nvPr>
        </p:nvSpPr>
        <p:spPr>
          <a:xfrm>
            <a:off x="6096001" y="0"/>
            <a:ext cx="6096001" cy="3284376"/>
          </a:xfrm>
          <a:custGeom>
            <a:avLst/>
            <a:gdLst>
              <a:gd name="connsiteX0" fmla="*/ 0 w 6096001"/>
              <a:gd name="connsiteY0" fmla="*/ 0 h 3284376"/>
              <a:gd name="connsiteX1" fmla="*/ 6096001 w 6096001"/>
              <a:gd name="connsiteY1" fmla="*/ 0 h 3284376"/>
              <a:gd name="connsiteX2" fmla="*/ 6096001 w 6096001"/>
              <a:gd name="connsiteY2" fmla="*/ 3284376 h 3284376"/>
              <a:gd name="connsiteX3" fmla="*/ 0 w 6096001"/>
              <a:gd name="connsiteY3" fmla="*/ 3284376 h 3284376"/>
            </a:gdLst>
            <a:ahLst/>
            <a:cxnLst>
              <a:cxn ang="0">
                <a:pos x="connsiteX0" y="connsiteY0"/>
              </a:cxn>
              <a:cxn ang="0">
                <a:pos x="connsiteX1" y="connsiteY1"/>
              </a:cxn>
              <a:cxn ang="0">
                <a:pos x="connsiteX2" y="connsiteY2"/>
              </a:cxn>
              <a:cxn ang="0">
                <a:pos x="connsiteX3" y="connsiteY3"/>
              </a:cxn>
            </a:cxnLst>
            <a:rect l="l" t="t" r="r" b="b"/>
            <a:pathLst>
              <a:path w="6096001" h="3284376">
                <a:moveTo>
                  <a:pt x="0" y="0"/>
                </a:moveTo>
                <a:lnTo>
                  <a:pt x="6096001" y="0"/>
                </a:lnTo>
                <a:lnTo>
                  <a:pt x="6096001" y="3284376"/>
                </a:lnTo>
                <a:lnTo>
                  <a:pt x="0" y="3284376"/>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61018104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7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1" y="0"/>
            <a:ext cx="3725333" cy="3962400"/>
          </a:xfrm>
          <a:custGeom>
            <a:avLst/>
            <a:gdLst>
              <a:gd name="connsiteX0" fmla="*/ 0 w 3725333"/>
              <a:gd name="connsiteY0" fmla="*/ 0 h 3962400"/>
              <a:gd name="connsiteX1" fmla="*/ 3725333 w 3725333"/>
              <a:gd name="connsiteY1" fmla="*/ 0 h 3962400"/>
              <a:gd name="connsiteX2" fmla="*/ 3725333 w 3725333"/>
              <a:gd name="connsiteY2" fmla="*/ 3962400 h 3962400"/>
              <a:gd name="connsiteX3" fmla="*/ 0 w 3725333"/>
              <a:gd name="connsiteY3" fmla="*/ 3962400 h 3962400"/>
            </a:gdLst>
            <a:ahLst/>
            <a:cxnLst>
              <a:cxn ang="0">
                <a:pos x="connsiteX0" y="connsiteY0"/>
              </a:cxn>
              <a:cxn ang="0">
                <a:pos x="connsiteX1" y="connsiteY1"/>
              </a:cxn>
              <a:cxn ang="0">
                <a:pos x="connsiteX2" y="connsiteY2"/>
              </a:cxn>
              <a:cxn ang="0">
                <a:pos x="connsiteX3" y="connsiteY3"/>
              </a:cxn>
            </a:cxnLst>
            <a:rect l="l" t="t" r="r" b="b"/>
            <a:pathLst>
              <a:path w="3725333" h="3962400">
                <a:moveTo>
                  <a:pt x="0" y="0"/>
                </a:moveTo>
                <a:lnTo>
                  <a:pt x="3725333" y="0"/>
                </a:lnTo>
                <a:lnTo>
                  <a:pt x="3725333" y="3962400"/>
                </a:lnTo>
                <a:lnTo>
                  <a:pt x="0" y="3962400"/>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
        <p:nvSpPr>
          <p:cNvPr id="11" name="Picture Placeholder 10"/>
          <p:cNvSpPr>
            <a:spLocks noGrp="1"/>
          </p:cNvSpPr>
          <p:nvPr>
            <p:ph type="pic" sz="quarter" idx="11"/>
          </p:nvPr>
        </p:nvSpPr>
        <p:spPr>
          <a:xfrm>
            <a:off x="6096000" y="3666414"/>
            <a:ext cx="5156718" cy="3191587"/>
          </a:xfrm>
          <a:custGeom>
            <a:avLst/>
            <a:gdLst>
              <a:gd name="connsiteX0" fmla="*/ 0 w 5156718"/>
              <a:gd name="connsiteY0" fmla="*/ 0 h 3191587"/>
              <a:gd name="connsiteX1" fmla="*/ 5156718 w 5156718"/>
              <a:gd name="connsiteY1" fmla="*/ 0 h 3191587"/>
              <a:gd name="connsiteX2" fmla="*/ 5156718 w 5156718"/>
              <a:gd name="connsiteY2" fmla="*/ 3191587 h 3191587"/>
              <a:gd name="connsiteX3" fmla="*/ 0 w 5156718"/>
              <a:gd name="connsiteY3" fmla="*/ 3191587 h 3191587"/>
            </a:gdLst>
            <a:ahLst/>
            <a:cxnLst>
              <a:cxn ang="0">
                <a:pos x="connsiteX0" y="connsiteY0"/>
              </a:cxn>
              <a:cxn ang="0">
                <a:pos x="connsiteX1" y="connsiteY1"/>
              </a:cxn>
              <a:cxn ang="0">
                <a:pos x="connsiteX2" y="connsiteY2"/>
              </a:cxn>
              <a:cxn ang="0">
                <a:pos x="connsiteX3" y="connsiteY3"/>
              </a:cxn>
            </a:cxnLst>
            <a:rect l="l" t="t" r="r" b="b"/>
            <a:pathLst>
              <a:path w="5156718" h="3191587">
                <a:moveTo>
                  <a:pt x="0" y="0"/>
                </a:moveTo>
                <a:lnTo>
                  <a:pt x="5156718" y="0"/>
                </a:lnTo>
                <a:lnTo>
                  <a:pt x="5156718" y="3191587"/>
                </a:lnTo>
                <a:lnTo>
                  <a:pt x="0" y="3191587"/>
                </a:lnTo>
                <a:close/>
              </a:path>
            </a:pathLst>
          </a:custGeom>
          <a:pattFill prst="divot">
            <a:fgClr>
              <a:srgbClr val="FF0000"/>
            </a:fgClr>
            <a:bgClr>
              <a:schemeClr val="bg1"/>
            </a:bgClr>
          </a:pattFill>
        </p:spPr>
        <p:txBody>
          <a:bodyPr wrap="square" anchor="ctr">
            <a:noAutofit/>
          </a:bodyPr>
          <a:lstStyle>
            <a:lvl1pPr marL="0" indent="0" algn="ctr">
              <a:buNone/>
              <a:defRPr sz="1800"/>
            </a:lvl1pPr>
          </a:lstStyle>
          <a:p>
            <a:endParaRPr lang="en-US"/>
          </a:p>
        </p:txBody>
      </p:sp>
    </p:spTree>
    <p:extLst>
      <p:ext uri="{BB962C8B-B14F-4D97-AF65-F5344CB8AC3E}">
        <p14:creationId xmlns:p14="http://schemas.microsoft.com/office/powerpoint/2010/main" val="114858498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8538D40-5FFF-B94A-B73C-AEEAA71DAB07}" type="datetimeFigureOut">
              <a:t>4/6/2021</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58FA747-8BCC-E04F-A27E-63F1BAAF02EC}" type="slidenum">
              <a:t>‹#›</a:t>
            </a:fld>
            <a:endParaRPr lang="en-US"/>
          </a:p>
        </p:txBody>
      </p:sp>
    </p:spTree>
    <p:extLst>
      <p:ext uri="{BB962C8B-B14F-4D97-AF65-F5344CB8AC3E}">
        <p14:creationId xmlns:p14="http://schemas.microsoft.com/office/powerpoint/2010/main" val="1531700196"/>
      </p:ext>
    </p:extLst>
  </p:cSld>
  <p:clrMap bg1="lt1" tx1="dk1" bg2="lt2" tx2="dk2" accent1="accent1" accent2="accent2" accent3="accent3" accent4="accent4" accent5="accent5" accent6="accent6" hlink="hlink" folHlink="folHlink"/>
  <p:sldLayoutIdLst>
    <p:sldLayoutId id="2147483655"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 id="2147483670" r:id="rId12"/>
    <p:sldLayoutId id="2147483671" r:id="rId13"/>
    <p:sldLayoutId id="2147483672" r:id="rId14"/>
    <p:sldLayoutId id="2147483673" r:id="rId15"/>
    <p:sldLayoutId id="2147483674" r:id="rId16"/>
    <p:sldLayoutId id="2147483675" r:id="rId17"/>
    <p:sldLayoutId id="2147483676" r:id="rId18"/>
    <p:sldLayoutId id="2147483677" r:id="rId19"/>
    <p:sldLayoutId id="2147483678" r:id="rId20"/>
    <p:sldLayoutId id="2147483679" r:id="rId21"/>
    <p:sldLayoutId id="2147483680" r:id="rId22"/>
    <p:sldLayoutId id="2147483681" r:id="rId23"/>
    <p:sldLayoutId id="2147483682" r:id="rId24"/>
    <p:sldLayoutId id="2147483683" r:id="rId25"/>
    <p:sldLayoutId id="2147483684" r:id="rId26"/>
    <p:sldLayoutId id="2147483685" r:id="rId27"/>
    <p:sldLayoutId id="2147483686" r:id="rId28"/>
    <p:sldLayoutId id="2147483687" r:id="rId29"/>
    <p:sldLayoutId id="2147483688" r:id="rId30"/>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0" y="0"/>
            <a:ext cx="12192000" cy="6858000"/>
          </a:xfrm>
          <a:prstGeom prst="rect">
            <a:avLst/>
          </a:prstGeom>
          <a:solidFill>
            <a:schemeClr val="bg1">
              <a:alpha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Picture Placeholder 1"/>
          <p:cNvSpPr>
            <a:spLocks noGrp="1"/>
          </p:cNvSpPr>
          <p:nvPr>
            <p:ph type="pic" sz="quarter" idx="10"/>
          </p:nvPr>
        </p:nvSpPr>
        <p:spPr/>
      </p:sp>
      <p:sp>
        <p:nvSpPr>
          <p:cNvPr id="3" name="Rectangle 2"/>
          <p:cNvSpPr/>
          <p:nvPr/>
        </p:nvSpPr>
        <p:spPr>
          <a:xfrm>
            <a:off x="0" y="0"/>
            <a:ext cx="12192000" cy="6858000"/>
          </a:xfrm>
          <a:prstGeom prst="rect">
            <a:avLst/>
          </a:prstGeom>
          <a:solidFill>
            <a:schemeClr val="bg1">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p:cNvGrpSpPr/>
          <p:nvPr/>
        </p:nvGrpSpPr>
        <p:grpSpPr>
          <a:xfrm>
            <a:off x="4291660" y="2666234"/>
            <a:ext cx="3608680" cy="1525532"/>
            <a:chOff x="4291660" y="2411299"/>
            <a:chExt cx="3608680" cy="1525532"/>
          </a:xfrm>
        </p:grpSpPr>
        <p:sp>
          <p:nvSpPr>
            <p:cNvPr id="5" name="Rectangle 4"/>
            <p:cNvSpPr/>
            <p:nvPr/>
          </p:nvSpPr>
          <p:spPr>
            <a:xfrm rot="5400000">
              <a:off x="6027418" y="1920260"/>
              <a:ext cx="137160" cy="1119237"/>
            </a:xfrm>
            <a:prstGeom prst="rect">
              <a:avLst/>
            </a:prstGeom>
            <a:gradFill>
              <a:gsLst>
                <a:gs pos="0">
                  <a:schemeClr val="tx2"/>
                </a:gs>
                <a:gs pos="100000">
                  <a:schemeClr val="accent1"/>
                </a:gs>
              </a:gsLst>
              <a:lin ang="27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extBox 3"/>
            <p:cNvSpPr txBox="1"/>
            <p:nvPr/>
          </p:nvSpPr>
          <p:spPr>
            <a:xfrm>
              <a:off x="4291660" y="2921168"/>
              <a:ext cx="3608680" cy="1015663"/>
            </a:xfrm>
            <a:prstGeom prst="rect">
              <a:avLst/>
            </a:prstGeom>
            <a:noFill/>
          </p:spPr>
          <p:txBody>
            <a:bodyPr wrap="none" rtlCol="0">
              <a:spAutoFit/>
            </a:bodyPr>
            <a:lstStyle/>
            <a:p>
              <a:pPr algn="ctr"/>
              <a:r>
                <a:rPr lang="en-US" sz="6000" b="1" spc="600" dirty="0" err="1">
                  <a:latin typeface="Poppins" charset="0"/>
                  <a:ea typeface="Poppins" charset="0"/>
                  <a:cs typeface="Poppins" charset="0"/>
                </a:rPr>
                <a:t>Norana</a:t>
              </a:r>
              <a:endParaRPr lang="en-US" sz="6000" b="1" spc="600" dirty="0">
                <a:latin typeface="Poppins" charset="0"/>
                <a:ea typeface="Poppins" charset="0"/>
                <a:cs typeface="Poppins" charset="0"/>
              </a:endParaRPr>
            </a:p>
          </p:txBody>
        </p:sp>
      </p:grpSp>
    </p:spTree>
    <p:extLst>
      <p:ext uri="{BB962C8B-B14F-4D97-AF65-F5344CB8AC3E}">
        <p14:creationId xmlns:p14="http://schemas.microsoft.com/office/powerpoint/2010/main" val="43222529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 name="Group 8"/>
          <p:cNvGrpSpPr/>
          <p:nvPr/>
        </p:nvGrpSpPr>
        <p:grpSpPr>
          <a:xfrm>
            <a:off x="947019" y="1470059"/>
            <a:ext cx="2761521" cy="1642188"/>
            <a:chOff x="689772" y="1642188"/>
            <a:chExt cx="2761521" cy="1642188"/>
          </a:xfrm>
        </p:grpSpPr>
        <p:sp>
          <p:nvSpPr>
            <p:cNvPr id="10" name="TextBox 9"/>
            <p:cNvSpPr txBox="1"/>
            <p:nvPr/>
          </p:nvSpPr>
          <p:spPr>
            <a:xfrm>
              <a:off x="689773" y="2084047"/>
              <a:ext cx="2761520"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a:t>
              </a:r>
            </a:p>
          </p:txBody>
        </p:sp>
        <p:sp>
          <p:nvSpPr>
            <p:cNvPr id="11" name="TextBox 10"/>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grpSp>
        <p:nvGrpSpPr>
          <p:cNvPr id="12" name="Group 11"/>
          <p:cNvGrpSpPr/>
          <p:nvPr/>
        </p:nvGrpSpPr>
        <p:grpSpPr>
          <a:xfrm>
            <a:off x="4715240" y="1470059"/>
            <a:ext cx="2761521" cy="1642188"/>
            <a:chOff x="689772" y="1642188"/>
            <a:chExt cx="2761521" cy="1642188"/>
          </a:xfrm>
        </p:grpSpPr>
        <p:sp>
          <p:nvSpPr>
            <p:cNvPr id="13" name="TextBox 12"/>
            <p:cNvSpPr txBox="1"/>
            <p:nvPr/>
          </p:nvSpPr>
          <p:spPr>
            <a:xfrm>
              <a:off x="689773" y="2084047"/>
              <a:ext cx="2761520"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a:t>
              </a:r>
            </a:p>
          </p:txBody>
        </p:sp>
        <p:sp>
          <p:nvSpPr>
            <p:cNvPr id="14" name="TextBox 13"/>
            <p:cNvSpPr txBox="1"/>
            <p:nvPr/>
          </p:nvSpPr>
          <p:spPr>
            <a:xfrm>
              <a:off x="689772" y="1642188"/>
              <a:ext cx="2465740"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Two</a:t>
              </a:r>
            </a:p>
          </p:txBody>
        </p:sp>
      </p:grpSp>
      <p:grpSp>
        <p:nvGrpSpPr>
          <p:cNvPr id="15" name="Group 14"/>
          <p:cNvGrpSpPr/>
          <p:nvPr/>
        </p:nvGrpSpPr>
        <p:grpSpPr>
          <a:xfrm>
            <a:off x="8483460" y="1470059"/>
            <a:ext cx="2761521" cy="1642188"/>
            <a:chOff x="689772" y="1642188"/>
            <a:chExt cx="2761521" cy="1642188"/>
          </a:xfrm>
        </p:grpSpPr>
        <p:sp>
          <p:nvSpPr>
            <p:cNvPr id="16" name="TextBox 15"/>
            <p:cNvSpPr txBox="1"/>
            <p:nvPr/>
          </p:nvSpPr>
          <p:spPr>
            <a:xfrm>
              <a:off x="689773" y="2084047"/>
              <a:ext cx="2761520"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a:t>
              </a:r>
            </a:p>
          </p:txBody>
        </p:sp>
        <p:sp>
          <p:nvSpPr>
            <p:cNvPr id="17" name="TextBox 16"/>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sp>
        <p:nvSpPr>
          <p:cNvPr id="2" name="Picture Placeholder 1"/>
          <p:cNvSpPr>
            <a:spLocks noGrp="1"/>
          </p:cNvSpPr>
          <p:nvPr>
            <p:ph type="pic" sz="quarter" idx="10"/>
          </p:nvPr>
        </p:nvSpPr>
        <p:spPr/>
      </p:sp>
      <p:sp>
        <p:nvSpPr>
          <p:cNvPr id="3" name="Picture Placeholder 2"/>
          <p:cNvSpPr>
            <a:spLocks noGrp="1"/>
          </p:cNvSpPr>
          <p:nvPr>
            <p:ph type="pic" sz="quarter" idx="11"/>
          </p:nvPr>
        </p:nvSpPr>
        <p:spPr/>
      </p:sp>
      <p:sp>
        <p:nvSpPr>
          <p:cNvPr id="4" name="Picture Placeholder 3"/>
          <p:cNvSpPr>
            <a:spLocks noGrp="1"/>
          </p:cNvSpPr>
          <p:nvPr>
            <p:ph type="pic" sz="quarter" idx="12"/>
          </p:nvPr>
        </p:nvSpPr>
        <p:spPr/>
      </p:sp>
    </p:spTree>
    <p:extLst>
      <p:ext uri="{BB962C8B-B14F-4D97-AF65-F5344CB8AC3E}">
        <p14:creationId xmlns:p14="http://schemas.microsoft.com/office/powerpoint/2010/main" val="59666495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p:cNvGrpSpPr/>
          <p:nvPr/>
        </p:nvGrpSpPr>
        <p:grpSpPr>
          <a:xfrm>
            <a:off x="557934" y="4325228"/>
            <a:ext cx="2441694" cy="1642188"/>
            <a:chOff x="689772" y="1642188"/>
            <a:chExt cx="2441694" cy="1642188"/>
          </a:xfrm>
        </p:grpSpPr>
        <p:sp>
          <p:nvSpPr>
            <p:cNvPr id="5" name="TextBox 4"/>
            <p:cNvSpPr txBox="1"/>
            <p:nvPr/>
          </p:nvSpPr>
          <p:spPr>
            <a:xfrm>
              <a:off x="689773" y="2084047"/>
              <a:ext cx="2441693"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a:t>
              </a:r>
            </a:p>
          </p:txBody>
        </p:sp>
        <p:sp>
          <p:nvSpPr>
            <p:cNvPr id="6" name="TextBox 5"/>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grpSp>
        <p:nvGrpSpPr>
          <p:cNvPr id="11" name="Group 10"/>
          <p:cNvGrpSpPr/>
          <p:nvPr/>
        </p:nvGrpSpPr>
        <p:grpSpPr>
          <a:xfrm>
            <a:off x="7253245" y="2321346"/>
            <a:ext cx="3318537" cy="2130839"/>
            <a:chOff x="733613" y="904013"/>
            <a:chExt cx="3318537" cy="2130839"/>
          </a:xfrm>
        </p:grpSpPr>
        <p:sp>
          <p:nvSpPr>
            <p:cNvPr id="12" name="TextBox 11"/>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13" name="Freeform 12"/>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4" name="Group 13"/>
          <p:cNvGrpSpPr/>
          <p:nvPr/>
        </p:nvGrpSpPr>
        <p:grpSpPr>
          <a:xfrm>
            <a:off x="3430575" y="4325228"/>
            <a:ext cx="2465740" cy="1642188"/>
            <a:chOff x="689772" y="1642188"/>
            <a:chExt cx="2465740" cy="1642188"/>
          </a:xfrm>
        </p:grpSpPr>
        <p:sp>
          <p:nvSpPr>
            <p:cNvPr id="15" name="TextBox 14"/>
            <p:cNvSpPr txBox="1"/>
            <p:nvPr/>
          </p:nvSpPr>
          <p:spPr>
            <a:xfrm>
              <a:off x="689773" y="2084047"/>
              <a:ext cx="2441693"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a:t>
              </a:r>
            </a:p>
          </p:txBody>
        </p:sp>
        <p:sp>
          <p:nvSpPr>
            <p:cNvPr id="16" name="TextBox 15"/>
            <p:cNvSpPr txBox="1"/>
            <p:nvPr/>
          </p:nvSpPr>
          <p:spPr>
            <a:xfrm>
              <a:off x="689772" y="1642188"/>
              <a:ext cx="2465740"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Two</a:t>
              </a:r>
            </a:p>
          </p:txBody>
        </p:sp>
      </p:grpSp>
      <p:sp>
        <p:nvSpPr>
          <p:cNvPr id="7" name="Picture Placeholder 6"/>
          <p:cNvSpPr>
            <a:spLocks noGrp="1"/>
          </p:cNvSpPr>
          <p:nvPr>
            <p:ph type="pic" sz="quarter" idx="10"/>
          </p:nvPr>
        </p:nvSpPr>
        <p:spPr/>
      </p:sp>
      <p:sp>
        <p:nvSpPr>
          <p:cNvPr id="8" name="Picture Placeholder 7"/>
          <p:cNvSpPr>
            <a:spLocks noGrp="1"/>
          </p:cNvSpPr>
          <p:nvPr>
            <p:ph type="pic" sz="quarter" idx="11"/>
          </p:nvPr>
        </p:nvSpPr>
        <p:spPr/>
      </p:sp>
    </p:spTree>
    <p:extLst>
      <p:ext uri="{BB962C8B-B14F-4D97-AF65-F5344CB8AC3E}">
        <p14:creationId xmlns:p14="http://schemas.microsoft.com/office/powerpoint/2010/main" val="29704008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 name="Group 4"/>
          <p:cNvGrpSpPr/>
          <p:nvPr/>
        </p:nvGrpSpPr>
        <p:grpSpPr>
          <a:xfrm>
            <a:off x="3892907" y="1439235"/>
            <a:ext cx="2441694" cy="1642188"/>
            <a:chOff x="689772" y="1642188"/>
            <a:chExt cx="2441694" cy="1642188"/>
          </a:xfrm>
        </p:grpSpPr>
        <p:sp>
          <p:nvSpPr>
            <p:cNvPr id="6" name="TextBox 5"/>
            <p:cNvSpPr txBox="1"/>
            <p:nvPr/>
          </p:nvSpPr>
          <p:spPr>
            <a:xfrm>
              <a:off x="689773" y="2084047"/>
              <a:ext cx="2441693"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a:t>
              </a:r>
            </a:p>
          </p:txBody>
        </p:sp>
        <p:sp>
          <p:nvSpPr>
            <p:cNvPr id="7" name="TextBox 6"/>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grpSp>
        <p:nvGrpSpPr>
          <p:cNvPr id="8" name="Group 7"/>
          <p:cNvGrpSpPr/>
          <p:nvPr/>
        </p:nvGrpSpPr>
        <p:grpSpPr>
          <a:xfrm>
            <a:off x="3892907" y="4007018"/>
            <a:ext cx="2465740" cy="1642188"/>
            <a:chOff x="689772" y="1642188"/>
            <a:chExt cx="2465740" cy="1642188"/>
          </a:xfrm>
        </p:grpSpPr>
        <p:sp>
          <p:nvSpPr>
            <p:cNvPr id="9" name="TextBox 8"/>
            <p:cNvSpPr txBox="1"/>
            <p:nvPr/>
          </p:nvSpPr>
          <p:spPr>
            <a:xfrm>
              <a:off x="689773" y="2084047"/>
              <a:ext cx="2441693"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a:t>
              </a:r>
            </a:p>
          </p:txBody>
        </p:sp>
        <p:sp>
          <p:nvSpPr>
            <p:cNvPr id="10" name="TextBox 9"/>
            <p:cNvSpPr txBox="1"/>
            <p:nvPr/>
          </p:nvSpPr>
          <p:spPr>
            <a:xfrm>
              <a:off x="689772" y="1642188"/>
              <a:ext cx="2465740"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Two</a:t>
              </a:r>
            </a:p>
          </p:txBody>
        </p:sp>
      </p:grpSp>
      <p:grpSp>
        <p:nvGrpSpPr>
          <p:cNvPr id="11" name="Group 10"/>
          <p:cNvGrpSpPr/>
          <p:nvPr/>
        </p:nvGrpSpPr>
        <p:grpSpPr>
          <a:xfrm>
            <a:off x="7495841" y="2037921"/>
            <a:ext cx="3318537" cy="2130839"/>
            <a:chOff x="733613" y="904013"/>
            <a:chExt cx="3318537" cy="2130839"/>
          </a:xfrm>
        </p:grpSpPr>
        <p:sp>
          <p:nvSpPr>
            <p:cNvPr id="12" name="TextBox 11"/>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13" name="Freeform 12"/>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4" name="Picture Placeholder 13"/>
          <p:cNvSpPr>
            <a:spLocks noGrp="1"/>
          </p:cNvSpPr>
          <p:nvPr>
            <p:ph type="pic" sz="quarter" idx="10"/>
          </p:nvPr>
        </p:nvSpPr>
        <p:spPr/>
      </p:sp>
      <p:sp>
        <p:nvSpPr>
          <p:cNvPr id="15" name="Picture Placeholder 14"/>
          <p:cNvSpPr>
            <a:spLocks noGrp="1"/>
          </p:cNvSpPr>
          <p:nvPr>
            <p:ph type="pic" sz="quarter" idx="11"/>
          </p:nvPr>
        </p:nvSpPr>
        <p:spPr/>
      </p:sp>
    </p:spTree>
    <p:extLst>
      <p:ext uri="{BB962C8B-B14F-4D97-AF65-F5344CB8AC3E}">
        <p14:creationId xmlns:p14="http://schemas.microsoft.com/office/powerpoint/2010/main" val="197733101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115732" y="5143500"/>
            <a:ext cx="5147733" cy="923330"/>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imperdiet. Morbi facilisis posuere odio, ac ultricies massa. Ut sodales at risus  </a:t>
            </a:r>
          </a:p>
        </p:txBody>
      </p:sp>
      <p:grpSp>
        <p:nvGrpSpPr>
          <p:cNvPr id="14" name="Group 13"/>
          <p:cNvGrpSpPr/>
          <p:nvPr/>
        </p:nvGrpSpPr>
        <p:grpSpPr>
          <a:xfrm>
            <a:off x="733613" y="904013"/>
            <a:ext cx="3318537" cy="2130839"/>
            <a:chOff x="733613" y="904013"/>
            <a:chExt cx="3318537" cy="2130839"/>
          </a:xfrm>
        </p:grpSpPr>
        <p:sp>
          <p:nvSpPr>
            <p:cNvPr id="5" name="TextBox 4"/>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13" name="Freeform 12"/>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 name="Picture Placeholder 1"/>
          <p:cNvSpPr>
            <a:spLocks noGrp="1"/>
          </p:cNvSpPr>
          <p:nvPr>
            <p:ph type="pic" sz="quarter" idx="10"/>
          </p:nvPr>
        </p:nvSpPr>
        <p:spPr/>
      </p:sp>
    </p:spTree>
    <p:extLst>
      <p:ext uri="{BB962C8B-B14F-4D97-AF65-F5344CB8AC3E}">
        <p14:creationId xmlns:p14="http://schemas.microsoft.com/office/powerpoint/2010/main" val="109105525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p:cNvGrpSpPr/>
          <p:nvPr/>
        </p:nvGrpSpPr>
        <p:grpSpPr>
          <a:xfrm>
            <a:off x="6096000" y="4223766"/>
            <a:ext cx="3318537" cy="2130839"/>
            <a:chOff x="733613" y="904013"/>
            <a:chExt cx="3318537" cy="2130839"/>
          </a:xfrm>
        </p:grpSpPr>
        <p:sp>
          <p:nvSpPr>
            <p:cNvPr id="3" name="TextBox 2"/>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4" name="Freeform 3"/>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1" name="Group 10"/>
          <p:cNvGrpSpPr/>
          <p:nvPr/>
        </p:nvGrpSpPr>
        <p:grpSpPr>
          <a:xfrm>
            <a:off x="764417" y="1119674"/>
            <a:ext cx="4367420" cy="1642188"/>
            <a:chOff x="689772" y="1642188"/>
            <a:chExt cx="4367420" cy="1642188"/>
          </a:xfrm>
        </p:grpSpPr>
        <p:sp>
          <p:nvSpPr>
            <p:cNvPr id="5" name="TextBox 4"/>
            <p:cNvSpPr txBox="1"/>
            <p:nvPr/>
          </p:nvSpPr>
          <p:spPr>
            <a:xfrm>
              <a:off x="689772" y="2084047"/>
              <a:ext cx="4367420"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imperdiet. Morbi facilisis posuere odio, ac ultricies massa. Ut sodales at risus  </a:t>
              </a:r>
            </a:p>
          </p:txBody>
        </p:sp>
        <p:sp>
          <p:nvSpPr>
            <p:cNvPr id="10" name="TextBox 9"/>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sp>
        <p:nvSpPr>
          <p:cNvPr id="7" name="Picture Placeholder 6"/>
          <p:cNvSpPr>
            <a:spLocks noGrp="1"/>
          </p:cNvSpPr>
          <p:nvPr>
            <p:ph type="pic" sz="quarter" idx="10"/>
          </p:nvPr>
        </p:nvSpPr>
        <p:spPr/>
      </p:sp>
    </p:spTree>
    <p:extLst>
      <p:ext uri="{BB962C8B-B14F-4D97-AF65-F5344CB8AC3E}">
        <p14:creationId xmlns:p14="http://schemas.microsoft.com/office/powerpoint/2010/main" val="166161760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p:cNvGrpSpPr/>
          <p:nvPr/>
        </p:nvGrpSpPr>
        <p:grpSpPr>
          <a:xfrm>
            <a:off x="801739" y="4683967"/>
            <a:ext cx="4367420" cy="1642188"/>
            <a:chOff x="689772" y="1642188"/>
            <a:chExt cx="4367420" cy="1642188"/>
          </a:xfrm>
        </p:grpSpPr>
        <p:sp>
          <p:nvSpPr>
            <p:cNvPr id="4" name="TextBox 3"/>
            <p:cNvSpPr txBox="1"/>
            <p:nvPr/>
          </p:nvSpPr>
          <p:spPr>
            <a:xfrm>
              <a:off x="689772" y="2084047"/>
              <a:ext cx="4367420"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imperdiet. Morbi facilisis posuere odio, ac ultricies massa. Ut sodales at risus  </a:t>
              </a:r>
            </a:p>
          </p:txBody>
        </p:sp>
        <p:sp>
          <p:nvSpPr>
            <p:cNvPr id="5" name="TextBox 4"/>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grpSp>
        <p:nvGrpSpPr>
          <p:cNvPr id="6" name="Group 5"/>
          <p:cNvGrpSpPr/>
          <p:nvPr/>
        </p:nvGrpSpPr>
        <p:grpSpPr>
          <a:xfrm>
            <a:off x="5337110" y="756297"/>
            <a:ext cx="3318537" cy="2130839"/>
            <a:chOff x="733613" y="904013"/>
            <a:chExt cx="3318537" cy="2130839"/>
          </a:xfrm>
        </p:grpSpPr>
        <p:sp>
          <p:nvSpPr>
            <p:cNvPr id="7" name="TextBox 6"/>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8" name="Freeform 7"/>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 name="Picture Placeholder 1"/>
          <p:cNvSpPr>
            <a:spLocks noGrp="1"/>
          </p:cNvSpPr>
          <p:nvPr>
            <p:ph type="pic" sz="quarter" idx="10"/>
          </p:nvPr>
        </p:nvSpPr>
        <p:spPr/>
      </p:sp>
      <p:sp>
        <p:nvSpPr>
          <p:cNvPr id="10" name="Picture Placeholder 9"/>
          <p:cNvSpPr>
            <a:spLocks noGrp="1"/>
          </p:cNvSpPr>
          <p:nvPr>
            <p:ph type="pic" sz="quarter" idx="11"/>
          </p:nvPr>
        </p:nvSpPr>
        <p:spPr/>
      </p:sp>
    </p:spTree>
    <p:extLst>
      <p:ext uri="{BB962C8B-B14F-4D97-AF65-F5344CB8AC3E}">
        <p14:creationId xmlns:p14="http://schemas.microsoft.com/office/powerpoint/2010/main" val="42302610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p:cNvGrpSpPr/>
          <p:nvPr/>
        </p:nvGrpSpPr>
        <p:grpSpPr>
          <a:xfrm>
            <a:off x="7016620" y="1122264"/>
            <a:ext cx="4099199" cy="4202923"/>
            <a:chOff x="7072604" y="868265"/>
            <a:chExt cx="4099199" cy="4202923"/>
          </a:xfrm>
        </p:grpSpPr>
        <p:grpSp>
          <p:nvGrpSpPr>
            <p:cNvPr id="3" name="Group 2"/>
            <p:cNvGrpSpPr/>
            <p:nvPr/>
          </p:nvGrpSpPr>
          <p:grpSpPr>
            <a:xfrm>
              <a:off x="7072604" y="868265"/>
              <a:ext cx="3318537" cy="2130839"/>
              <a:chOff x="733613" y="904013"/>
              <a:chExt cx="3318537" cy="2130839"/>
            </a:xfrm>
          </p:grpSpPr>
          <p:sp>
            <p:nvSpPr>
              <p:cNvPr id="4" name="TextBox 3"/>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5" name="Freeform 4"/>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grpSp>
          <p:nvGrpSpPr>
            <p:cNvPr id="6" name="Group 5"/>
            <p:cNvGrpSpPr/>
            <p:nvPr/>
          </p:nvGrpSpPr>
          <p:grpSpPr>
            <a:xfrm>
              <a:off x="7072604" y="3429000"/>
              <a:ext cx="4099199" cy="1642188"/>
              <a:chOff x="689772" y="1642188"/>
              <a:chExt cx="4099199" cy="1642188"/>
            </a:xfrm>
          </p:grpSpPr>
          <p:sp>
            <p:nvSpPr>
              <p:cNvPr id="7" name="TextBox 6"/>
              <p:cNvSpPr txBox="1"/>
              <p:nvPr/>
            </p:nvSpPr>
            <p:spPr>
              <a:xfrm>
                <a:off x="689772" y="2084047"/>
                <a:ext cx="4099199"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imperdiet. Morbi facilisis posuere odio, ac ultricies massa. Ut sodales at risus  </a:t>
                </a:r>
              </a:p>
            </p:txBody>
          </p:sp>
          <p:sp>
            <p:nvSpPr>
              <p:cNvPr id="8" name="TextBox 7"/>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grpSp>
      <p:sp>
        <p:nvSpPr>
          <p:cNvPr id="12" name="Picture Placeholder 11"/>
          <p:cNvSpPr>
            <a:spLocks noGrp="1"/>
          </p:cNvSpPr>
          <p:nvPr>
            <p:ph type="pic" sz="quarter" idx="10"/>
          </p:nvPr>
        </p:nvSpPr>
        <p:spPr/>
      </p:sp>
    </p:spTree>
    <p:extLst>
      <p:ext uri="{BB962C8B-B14F-4D97-AF65-F5344CB8AC3E}">
        <p14:creationId xmlns:p14="http://schemas.microsoft.com/office/powerpoint/2010/main" val="46557999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p:cNvGrpSpPr/>
          <p:nvPr/>
        </p:nvGrpSpPr>
        <p:grpSpPr>
          <a:xfrm>
            <a:off x="637593" y="3801187"/>
            <a:ext cx="3318537" cy="2130839"/>
            <a:chOff x="733613" y="904013"/>
            <a:chExt cx="3318537" cy="2130839"/>
          </a:xfrm>
        </p:grpSpPr>
        <p:sp>
          <p:nvSpPr>
            <p:cNvPr id="5" name="TextBox 4"/>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6" name="Freeform 5"/>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 name="Group 6"/>
          <p:cNvGrpSpPr/>
          <p:nvPr/>
        </p:nvGrpSpPr>
        <p:grpSpPr>
          <a:xfrm>
            <a:off x="2948814" y="733276"/>
            <a:ext cx="5300482" cy="1365189"/>
            <a:chOff x="689772" y="1642188"/>
            <a:chExt cx="5300482" cy="1365189"/>
          </a:xfrm>
        </p:grpSpPr>
        <p:sp>
          <p:nvSpPr>
            <p:cNvPr id="8" name="TextBox 7"/>
            <p:cNvSpPr txBox="1"/>
            <p:nvPr/>
          </p:nvSpPr>
          <p:spPr>
            <a:xfrm>
              <a:off x="689772" y="2084047"/>
              <a:ext cx="5300482" cy="923330"/>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imperdiet. Morbi facilisis posuere odio, ac ultricies massa. Ut sodales at risus  </a:t>
              </a:r>
            </a:p>
          </p:txBody>
        </p:sp>
        <p:sp>
          <p:nvSpPr>
            <p:cNvPr id="9" name="TextBox 8"/>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sp>
        <p:nvSpPr>
          <p:cNvPr id="11" name="Picture Placeholder 10"/>
          <p:cNvSpPr>
            <a:spLocks noGrp="1"/>
          </p:cNvSpPr>
          <p:nvPr>
            <p:ph type="pic" sz="quarter" idx="10"/>
          </p:nvPr>
        </p:nvSpPr>
        <p:spPr/>
      </p:sp>
    </p:spTree>
    <p:extLst>
      <p:ext uri="{BB962C8B-B14F-4D97-AF65-F5344CB8AC3E}">
        <p14:creationId xmlns:p14="http://schemas.microsoft.com/office/powerpoint/2010/main" val="206027497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p:cNvGrpSpPr/>
          <p:nvPr/>
        </p:nvGrpSpPr>
        <p:grpSpPr>
          <a:xfrm>
            <a:off x="805544" y="610896"/>
            <a:ext cx="3318537" cy="2130839"/>
            <a:chOff x="733613" y="904013"/>
            <a:chExt cx="3318537" cy="2130839"/>
          </a:xfrm>
        </p:grpSpPr>
        <p:sp>
          <p:nvSpPr>
            <p:cNvPr id="5" name="TextBox 4"/>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6" name="Freeform 5"/>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 name="Group 6"/>
          <p:cNvGrpSpPr/>
          <p:nvPr/>
        </p:nvGrpSpPr>
        <p:grpSpPr>
          <a:xfrm>
            <a:off x="2788122" y="4638186"/>
            <a:ext cx="5300482" cy="1365189"/>
            <a:chOff x="689772" y="1642188"/>
            <a:chExt cx="5300482" cy="1365189"/>
          </a:xfrm>
        </p:grpSpPr>
        <p:sp>
          <p:nvSpPr>
            <p:cNvPr id="8" name="TextBox 7"/>
            <p:cNvSpPr txBox="1"/>
            <p:nvPr/>
          </p:nvSpPr>
          <p:spPr>
            <a:xfrm>
              <a:off x="689772" y="2084047"/>
              <a:ext cx="5300482" cy="923330"/>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imperdiet. Morbi facilisis posuere odio, ac ultricies massa. Ut sodales at risus  </a:t>
              </a:r>
            </a:p>
          </p:txBody>
        </p:sp>
        <p:sp>
          <p:nvSpPr>
            <p:cNvPr id="9" name="TextBox 8"/>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sp>
        <p:nvSpPr>
          <p:cNvPr id="11" name="Picture Placeholder 10"/>
          <p:cNvSpPr>
            <a:spLocks noGrp="1"/>
          </p:cNvSpPr>
          <p:nvPr>
            <p:ph type="pic" sz="quarter" idx="10"/>
          </p:nvPr>
        </p:nvSpPr>
        <p:spPr/>
      </p:sp>
      <p:sp>
        <p:nvSpPr>
          <p:cNvPr id="12" name="Picture Placeholder 11"/>
          <p:cNvSpPr>
            <a:spLocks noGrp="1"/>
          </p:cNvSpPr>
          <p:nvPr>
            <p:ph type="pic" sz="quarter" idx="11"/>
          </p:nvPr>
        </p:nvSpPr>
        <p:spPr/>
      </p:sp>
    </p:spTree>
    <p:extLst>
      <p:ext uri="{BB962C8B-B14F-4D97-AF65-F5344CB8AC3E}">
        <p14:creationId xmlns:p14="http://schemas.microsoft.com/office/powerpoint/2010/main" val="197642180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 name="Group 4"/>
          <p:cNvGrpSpPr/>
          <p:nvPr/>
        </p:nvGrpSpPr>
        <p:grpSpPr>
          <a:xfrm>
            <a:off x="5457721" y="1248737"/>
            <a:ext cx="3318537" cy="2130839"/>
            <a:chOff x="733613" y="904013"/>
            <a:chExt cx="3318537" cy="2130839"/>
          </a:xfrm>
        </p:grpSpPr>
        <p:sp>
          <p:nvSpPr>
            <p:cNvPr id="6" name="TextBox 5"/>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7" name="Freeform 6"/>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8" name="Group 7"/>
          <p:cNvGrpSpPr/>
          <p:nvPr/>
        </p:nvGrpSpPr>
        <p:grpSpPr>
          <a:xfrm>
            <a:off x="7464831" y="4381210"/>
            <a:ext cx="3787887" cy="1642188"/>
            <a:chOff x="689772" y="1642188"/>
            <a:chExt cx="3787887" cy="1642188"/>
          </a:xfrm>
        </p:grpSpPr>
        <p:sp>
          <p:nvSpPr>
            <p:cNvPr id="9" name="TextBox 8"/>
            <p:cNvSpPr txBox="1"/>
            <p:nvPr/>
          </p:nvSpPr>
          <p:spPr>
            <a:xfrm>
              <a:off x="689772" y="2084047"/>
              <a:ext cx="3787887" cy="1200329"/>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imperdiet. Morbi facilisis posuere odio, ac ultricies massa. Ut sodales at risus  </a:t>
              </a:r>
            </a:p>
          </p:txBody>
        </p:sp>
        <p:sp>
          <p:nvSpPr>
            <p:cNvPr id="10" name="TextBox 9"/>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sp>
        <p:nvSpPr>
          <p:cNvPr id="12" name="Picture Placeholder 11"/>
          <p:cNvSpPr>
            <a:spLocks noGrp="1"/>
          </p:cNvSpPr>
          <p:nvPr>
            <p:ph type="pic" sz="quarter" idx="10"/>
          </p:nvPr>
        </p:nvSpPr>
        <p:spPr/>
      </p:sp>
      <p:sp>
        <p:nvSpPr>
          <p:cNvPr id="13" name="Picture Placeholder 12"/>
          <p:cNvSpPr>
            <a:spLocks noGrp="1"/>
          </p:cNvSpPr>
          <p:nvPr>
            <p:ph type="pic" sz="quarter" idx="11"/>
          </p:nvPr>
        </p:nvSpPr>
        <p:spPr/>
      </p:sp>
      <p:sp>
        <p:nvSpPr>
          <p:cNvPr id="14" name="Picture Placeholder 13"/>
          <p:cNvSpPr>
            <a:spLocks noGrp="1"/>
          </p:cNvSpPr>
          <p:nvPr>
            <p:ph type="pic" sz="quarter" idx="12"/>
          </p:nvPr>
        </p:nvSpPr>
        <p:spPr/>
      </p:sp>
    </p:spTree>
    <p:extLst>
      <p:ext uri="{BB962C8B-B14F-4D97-AF65-F5344CB8AC3E}">
        <p14:creationId xmlns:p14="http://schemas.microsoft.com/office/powerpoint/2010/main" val="20366110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p:cNvGrpSpPr/>
          <p:nvPr/>
        </p:nvGrpSpPr>
        <p:grpSpPr>
          <a:xfrm>
            <a:off x="4351176" y="629556"/>
            <a:ext cx="3318537" cy="2130839"/>
            <a:chOff x="733613" y="904013"/>
            <a:chExt cx="3318537" cy="2130839"/>
          </a:xfrm>
        </p:grpSpPr>
        <p:sp>
          <p:nvSpPr>
            <p:cNvPr id="5" name="TextBox 4"/>
            <p:cNvSpPr txBox="1"/>
            <p:nvPr/>
          </p:nvSpPr>
          <p:spPr>
            <a:xfrm>
              <a:off x="733613" y="1615233"/>
              <a:ext cx="3318537" cy="1419619"/>
            </a:xfrm>
            <a:prstGeom prst="rect">
              <a:avLst/>
            </a:prstGeom>
            <a:noFill/>
          </p:spPr>
          <p:txBody>
            <a:bodyPr wrap="none" rtlCol="0">
              <a:spAutoFit/>
            </a:bodyPr>
            <a:lstStyle/>
            <a:p>
              <a:pPr>
                <a:lnSpc>
                  <a:spcPct val="150000"/>
                </a:lnSpc>
              </a:pPr>
              <a:r>
                <a:rPr lang="en-US" sz="3000" b="1" dirty="0">
                  <a:latin typeface="Poppins" charset="0"/>
                  <a:ea typeface="Poppins" charset="0"/>
                  <a:cs typeface="Poppins" charset="0"/>
                </a:rPr>
                <a:t>Your Great Title </a:t>
              </a:r>
            </a:p>
            <a:p>
              <a:pPr>
                <a:lnSpc>
                  <a:spcPct val="150000"/>
                </a:lnSpc>
              </a:pPr>
              <a:r>
                <a:rPr lang="en-US" sz="3000" b="1" dirty="0">
                  <a:latin typeface="Poppins" charset="0"/>
                  <a:ea typeface="Poppins" charset="0"/>
                  <a:cs typeface="Poppins" charset="0"/>
                </a:rPr>
                <a:t>Goes Here.</a:t>
              </a:r>
            </a:p>
          </p:txBody>
        </p:sp>
        <p:sp>
          <p:nvSpPr>
            <p:cNvPr id="6" name="Freeform 5"/>
            <p:cNvSpPr/>
            <p:nvPr/>
          </p:nvSpPr>
          <p:spPr>
            <a:xfrm rot="5400000">
              <a:off x="793591" y="904013"/>
              <a:ext cx="444817" cy="444817"/>
            </a:xfrm>
            <a:custGeom>
              <a:avLst/>
              <a:gdLst>
                <a:gd name="connsiteX0" fmla="*/ 0 w 541175"/>
                <a:gd name="connsiteY0" fmla="*/ 326570 h 541175"/>
                <a:gd name="connsiteX1" fmla="*/ 0 w 541175"/>
                <a:gd name="connsiteY1" fmla="*/ 214603 h 541175"/>
                <a:gd name="connsiteX2" fmla="*/ 220324 w 541175"/>
                <a:gd name="connsiteY2" fmla="*/ 214603 h 541175"/>
                <a:gd name="connsiteX3" fmla="*/ 220324 w 541175"/>
                <a:gd name="connsiteY3" fmla="*/ 0 h 541175"/>
                <a:gd name="connsiteX4" fmla="*/ 332291 w 541175"/>
                <a:gd name="connsiteY4" fmla="*/ 0 h 541175"/>
                <a:gd name="connsiteX5" fmla="*/ 332291 w 541175"/>
                <a:gd name="connsiteY5" fmla="*/ 214603 h 541175"/>
                <a:gd name="connsiteX6" fmla="*/ 541175 w 541175"/>
                <a:gd name="connsiteY6" fmla="*/ 214603 h 541175"/>
                <a:gd name="connsiteX7" fmla="*/ 541175 w 541175"/>
                <a:gd name="connsiteY7" fmla="*/ 326570 h 541175"/>
                <a:gd name="connsiteX8" fmla="*/ 332291 w 541175"/>
                <a:gd name="connsiteY8" fmla="*/ 326570 h 541175"/>
                <a:gd name="connsiteX9" fmla="*/ 332291 w 541175"/>
                <a:gd name="connsiteY9" fmla="*/ 541175 h 541175"/>
                <a:gd name="connsiteX10" fmla="*/ 220324 w 541175"/>
                <a:gd name="connsiteY10" fmla="*/ 541175 h 541175"/>
                <a:gd name="connsiteX11" fmla="*/ 220324 w 541175"/>
                <a:gd name="connsiteY11" fmla="*/ 326570 h 5411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541175" h="541175">
                  <a:moveTo>
                    <a:pt x="0" y="326570"/>
                  </a:moveTo>
                  <a:lnTo>
                    <a:pt x="0" y="214603"/>
                  </a:lnTo>
                  <a:lnTo>
                    <a:pt x="220324" y="214603"/>
                  </a:lnTo>
                  <a:lnTo>
                    <a:pt x="220324" y="0"/>
                  </a:lnTo>
                  <a:lnTo>
                    <a:pt x="332291" y="0"/>
                  </a:lnTo>
                  <a:lnTo>
                    <a:pt x="332291" y="214603"/>
                  </a:lnTo>
                  <a:lnTo>
                    <a:pt x="541175" y="214603"/>
                  </a:lnTo>
                  <a:lnTo>
                    <a:pt x="541175" y="326570"/>
                  </a:lnTo>
                  <a:lnTo>
                    <a:pt x="332291" y="326570"/>
                  </a:lnTo>
                  <a:lnTo>
                    <a:pt x="332291" y="541175"/>
                  </a:lnTo>
                  <a:lnTo>
                    <a:pt x="220324" y="541175"/>
                  </a:lnTo>
                  <a:lnTo>
                    <a:pt x="220324" y="32657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 name="Group 6"/>
          <p:cNvGrpSpPr/>
          <p:nvPr/>
        </p:nvGrpSpPr>
        <p:grpSpPr>
          <a:xfrm>
            <a:off x="2788122" y="4638186"/>
            <a:ext cx="5300482" cy="1365189"/>
            <a:chOff x="689772" y="1642188"/>
            <a:chExt cx="5300482" cy="1365189"/>
          </a:xfrm>
        </p:grpSpPr>
        <p:sp>
          <p:nvSpPr>
            <p:cNvPr id="8" name="TextBox 7"/>
            <p:cNvSpPr txBox="1"/>
            <p:nvPr/>
          </p:nvSpPr>
          <p:spPr>
            <a:xfrm>
              <a:off x="689772" y="2084047"/>
              <a:ext cx="5300482" cy="923330"/>
            </a:xfrm>
            <a:prstGeom prst="rect">
              <a:avLst/>
            </a:prstGeom>
            <a:noFill/>
          </p:spPr>
          <p:txBody>
            <a:bodyPr wrap="square" rtlCol="0">
              <a:spAutoFit/>
            </a:bodyPr>
            <a:lstStyle/>
            <a:p>
              <a:pPr algn="just">
                <a:lnSpc>
                  <a:spcPct val="150000"/>
                </a:lnSpc>
              </a:pPr>
              <a:r>
                <a:rPr lang="en-US" sz="1200">
                  <a:latin typeface="Source Sans Pro" charset="0"/>
                  <a:ea typeface="Source Sans Pro" charset="0"/>
                  <a:cs typeface="Source Sans Pro" charset="0"/>
                </a:rPr>
                <a:t>Lorem ipsum dolor sit amet, consectetur adipiscing elit. Ut eu sem in massa porttitor tincidunt. Nam varius mi at elit blandit, eu tristique urna imperdiet. Morbi facilisis posuere odio, ac ultricies massa. Ut sodales at risus  </a:t>
              </a:r>
            </a:p>
          </p:txBody>
        </p:sp>
        <p:sp>
          <p:nvSpPr>
            <p:cNvPr id="9" name="TextBox 8"/>
            <p:cNvSpPr txBox="1"/>
            <p:nvPr/>
          </p:nvSpPr>
          <p:spPr>
            <a:xfrm>
              <a:off x="689772" y="1642188"/>
              <a:ext cx="2441694" cy="369332"/>
            </a:xfrm>
            <a:prstGeom prst="rect">
              <a:avLst/>
            </a:prstGeom>
            <a:noFill/>
          </p:spPr>
          <p:txBody>
            <a:bodyPr wrap="none" rtlCol="0">
              <a:spAutoFit/>
            </a:bodyPr>
            <a:lstStyle/>
            <a:p>
              <a:r>
                <a:rPr lang="en-US" b="1">
                  <a:latin typeface="Playfair Display" charset="0"/>
                  <a:ea typeface="Playfair Display" charset="0"/>
                  <a:cs typeface="Playfair Display" charset="0"/>
                </a:rPr>
                <a:t>Subtitle Number One</a:t>
              </a:r>
            </a:p>
          </p:txBody>
        </p:sp>
      </p:grpSp>
      <p:sp>
        <p:nvSpPr>
          <p:cNvPr id="11" name="Picture Placeholder 10"/>
          <p:cNvSpPr>
            <a:spLocks noGrp="1"/>
          </p:cNvSpPr>
          <p:nvPr>
            <p:ph type="pic" sz="quarter" idx="10"/>
          </p:nvPr>
        </p:nvSpPr>
        <p:spPr/>
      </p:sp>
      <p:sp>
        <p:nvSpPr>
          <p:cNvPr id="12" name="Picture Placeholder 11"/>
          <p:cNvSpPr>
            <a:spLocks noGrp="1"/>
          </p:cNvSpPr>
          <p:nvPr>
            <p:ph type="pic" sz="quarter" idx="11"/>
          </p:nvPr>
        </p:nvSpPr>
        <p:spPr/>
      </p:sp>
    </p:spTree>
    <p:extLst>
      <p:ext uri="{BB962C8B-B14F-4D97-AF65-F5344CB8AC3E}">
        <p14:creationId xmlns:p14="http://schemas.microsoft.com/office/powerpoint/2010/main" val="2124761574"/>
      </p:ext>
    </p:extLst>
  </p:cSld>
  <p:clrMapOvr>
    <a:masterClrMapping/>
  </p:clrMapOvr>
</p:sld>
</file>

<file path=ppt/theme/theme1.xml><?xml version="1.0" encoding="utf-8"?>
<a:theme xmlns:a="http://schemas.openxmlformats.org/drawingml/2006/main" name="Office Theme">
  <a:themeElements>
    <a:clrScheme name="#mg21">
      <a:dk1>
        <a:sysClr val="windowText" lastClr="000000"/>
      </a:dk1>
      <a:lt1>
        <a:sysClr val="window" lastClr="FFFFFF"/>
      </a:lt1>
      <a:dk2>
        <a:srgbClr val="2D3847"/>
      </a:dk2>
      <a:lt2>
        <a:srgbClr val="E7E6E6"/>
      </a:lt2>
      <a:accent1>
        <a:srgbClr val="066DCA"/>
      </a:accent1>
      <a:accent2>
        <a:srgbClr val="D8D8D8"/>
      </a:accent2>
      <a:accent3>
        <a:srgbClr val="BFBFBF"/>
      </a:accent3>
      <a:accent4>
        <a:srgbClr val="A5A5A5"/>
      </a:accent4>
      <a:accent5>
        <a:srgbClr val="7F7F7F"/>
      </a:accent5>
      <a:accent6>
        <a:srgbClr val="595959"/>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2521</TotalTime>
  <Words>624</Words>
  <Application>Microsoft Office PowerPoint</Application>
  <PresentationFormat>Widescreen</PresentationFormat>
  <Paragraphs>51</Paragraphs>
  <Slides>12</Slides>
  <Notes>1</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12</vt:i4>
      </vt:variant>
    </vt:vector>
  </HeadingPairs>
  <TitlesOfParts>
    <vt:vector size="19" baseType="lpstr">
      <vt:lpstr>Arial</vt:lpstr>
      <vt:lpstr>Calibri</vt:lpstr>
      <vt:lpstr>Calibri Light</vt:lpstr>
      <vt:lpstr>Playfair Display</vt:lpstr>
      <vt:lpstr>Poppins</vt:lpstr>
      <vt:lpstr>Source Sans Pro</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Fitra Anas</cp:lastModifiedBy>
  <cp:revision>329</cp:revision>
  <dcterms:created xsi:type="dcterms:W3CDTF">2019-03-25T17:04:38Z</dcterms:created>
  <dcterms:modified xsi:type="dcterms:W3CDTF">2021-04-06T14:02:48Z</dcterms:modified>
</cp:coreProperties>
</file>

<file path=docProps/thumbnail.jpeg>
</file>